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8FFC8-CCFC-4C45-A29F-683B66C14662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0ABA-30DF-5E4F-A6F9-9F6ADF2AB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133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8FFC8-CCFC-4C45-A29F-683B66C14662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0ABA-30DF-5E4F-A6F9-9F6ADF2AB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20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8FFC8-CCFC-4C45-A29F-683B66C14662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0ABA-30DF-5E4F-A6F9-9F6ADF2AB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103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8FFC8-CCFC-4C45-A29F-683B66C14662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0ABA-30DF-5E4F-A6F9-9F6ADF2AB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990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8FFC8-CCFC-4C45-A29F-683B66C14662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0ABA-30DF-5E4F-A6F9-9F6ADF2AB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25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8FFC8-CCFC-4C45-A29F-683B66C14662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0ABA-30DF-5E4F-A6F9-9F6ADF2AB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209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8FFC8-CCFC-4C45-A29F-683B66C14662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0ABA-30DF-5E4F-A6F9-9F6ADF2AB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554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8FFC8-CCFC-4C45-A29F-683B66C14662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0ABA-30DF-5E4F-A6F9-9F6ADF2AB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577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8FFC8-CCFC-4C45-A29F-683B66C14662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0ABA-30DF-5E4F-A6F9-9F6ADF2AB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969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8FFC8-CCFC-4C45-A29F-683B66C14662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0ABA-30DF-5E4F-A6F9-9F6ADF2AB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11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8FFC8-CCFC-4C45-A29F-683B66C14662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0ABA-30DF-5E4F-A6F9-9F6ADF2AB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355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FFC8-CCFC-4C45-A29F-683B66C14662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A0ABA-30DF-5E4F-A6F9-9F6ADF2AB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332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NYU Law Reunion Weekend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4-30-2022</a:t>
            </a:r>
          </a:p>
        </p:txBody>
      </p:sp>
    </p:spTree>
    <p:extLst>
      <p:ext uri="{BB962C8B-B14F-4D97-AF65-F5344CB8AC3E}">
        <p14:creationId xmlns:p14="http://schemas.microsoft.com/office/powerpoint/2010/main" val="25765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28 U.S.C. Section 455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(a) Any justice, judge, or magistrate judge of the United States shall disqualify </a:t>
            </a:r>
            <a:r>
              <a:rPr lang="en-US" dirty="0">
                <a:solidFill>
                  <a:srgbClr val="FF0000"/>
                </a:solidFill>
              </a:rPr>
              <a:t>himself in any proceeding in which his impartiality might reasonably be questioned</a:t>
            </a:r>
            <a:r>
              <a:rPr lang="en-US" dirty="0"/>
              <a:t>.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(b) He shall also disqualify himself in the following circumstances:…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 (4) He knows that he, individually or as a fiduciary, or his spouse or minor child residing in his household, has a financial interest in the subject matter in controversy or in a party to the proceeding, or </a:t>
            </a:r>
            <a:r>
              <a:rPr lang="en-US" dirty="0">
                <a:solidFill>
                  <a:srgbClr val="FF0000"/>
                </a:solidFill>
              </a:rPr>
              <a:t>any other interest that could be substantially affected by the outcome of the proceeding</a:t>
            </a:r>
            <a:r>
              <a:rPr lang="en-US" dirty="0"/>
              <a:t>;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(5) He or his spouse, or a person within the third degree of relationship to either of them, or the spouse of such a person:…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 (iii) Is known by the judge to have </a:t>
            </a:r>
            <a:r>
              <a:rPr lang="en-US" dirty="0">
                <a:solidFill>
                  <a:srgbClr val="FF0000"/>
                </a:solidFill>
              </a:rPr>
              <a:t>an interest that could be substantially affected by the outcome of the proceeding</a:t>
            </a:r>
            <a:r>
              <a:rPr lang="en-US" dirty="0"/>
              <a:t>;</a:t>
            </a:r>
            <a:r>
              <a:rPr lang="mr-IN" dirty="0"/>
              <a:t>…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919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(d) For the purposes of this section the following words or phrases shall have the meaning indicated:…</a:t>
            </a:r>
          </a:p>
          <a:p>
            <a:endParaRPr lang="en-US" dirty="0"/>
          </a:p>
          <a:p>
            <a:r>
              <a:rPr lang="en-US" dirty="0"/>
              <a:t> 		(4) “financial interest” means ownership of a legal or equitable interest, however small, or a relationship as director, adviser, or other active participant in the affairs of a party, [with certain exceptions omitted]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770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245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NYU Law Reunion Weekend</vt:lpstr>
      <vt:lpstr>28 U.S.C. Section 455</vt:lpstr>
      <vt:lpstr>PowerPoint Presentation</vt:lpstr>
    </vt:vector>
  </TitlesOfParts>
  <Company>NYU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NYU Law Reunion Weekend</dc:title>
  <dc:creator>SG Gillers</dc:creator>
  <cp:lastModifiedBy>Patricia Baquero</cp:lastModifiedBy>
  <cp:revision>2</cp:revision>
  <dcterms:created xsi:type="dcterms:W3CDTF">2022-03-02T19:12:05Z</dcterms:created>
  <dcterms:modified xsi:type="dcterms:W3CDTF">2022-04-07T18:52:27Z</dcterms:modified>
</cp:coreProperties>
</file>