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63" r:id="rId1"/>
  </p:sldMasterIdLst>
  <p:notesMasterIdLst>
    <p:notesMasterId r:id="rId28"/>
  </p:notesMasterIdLst>
  <p:sldIdLst>
    <p:sldId id="256" r:id="rId2"/>
    <p:sldId id="269" r:id="rId3"/>
    <p:sldId id="270" r:id="rId4"/>
    <p:sldId id="272" r:id="rId5"/>
    <p:sldId id="273" r:id="rId6"/>
    <p:sldId id="274" r:id="rId7"/>
    <p:sldId id="275" r:id="rId8"/>
    <p:sldId id="276" r:id="rId9"/>
    <p:sldId id="277" r:id="rId10"/>
    <p:sldId id="278" r:id="rId11"/>
    <p:sldId id="257" r:id="rId12"/>
    <p:sldId id="258" r:id="rId13"/>
    <p:sldId id="259" r:id="rId14"/>
    <p:sldId id="260" r:id="rId15"/>
    <p:sldId id="261" r:id="rId16"/>
    <p:sldId id="262" r:id="rId17"/>
    <p:sldId id="263" r:id="rId18"/>
    <p:sldId id="264" r:id="rId19"/>
    <p:sldId id="265" r:id="rId20"/>
    <p:sldId id="266" r:id="rId21"/>
    <p:sldId id="282" r:id="rId22"/>
    <p:sldId id="279" r:id="rId23"/>
    <p:sldId id="280" r:id="rId24"/>
    <p:sldId id="281" r:id="rId25"/>
    <p:sldId id="267" r:id="rId26"/>
    <p:sldId id="268" r:id="rId27"/>
  </p:sldIdLst>
  <p:sldSz cx="9144000" cy="5143500" type="screen16x9"/>
  <p:notesSz cx="6858000" cy="9144000"/>
  <p:embeddedFontLst>
    <p:embeddedFont>
      <p:font typeface="Montserrat" pitchFamily="2" charset="77"/>
      <p:regular r:id="rId29"/>
      <p:bold r:id="rId30"/>
      <p:italic r:id="rId31"/>
      <p:boldItalic r:id="rId32"/>
    </p:embeddedFont>
    <p:embeddedFont>
      <p:font typeface="Montserrat Black" panose="020F0502020204030204" pitchFamily="34" charset="0"/>
      <p:bold r:id="rId33"/>
      <p:italic r:id="rId34"/>
      <p:boldItalic r:id="rId35"/>
    </p:embeddedFont>
    <p:embeddedFont>
      <p:font typeface="Montserrat ExtraBold" panose="020F0502020204030204" pitchFamily="34" charset="0"/>
      <p:bold r:id="rId36"/>
      <p:italic r:id="rId37"/>
      <p:boldItalic r:id="rId38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0479"/>
    <p:restoredTop sz="94694"/>
  </p:normalViewPr>
  <p:slideViewPr>
    <p:cSldViewPr snapToGrid="0">
      <p:cViewPr varScale="1">
        <p:scale>
          <a:sx n="161" d="100"/>
          <a:sy n="161" d="100"/>
        </p:scale>
        <p:origin x="624" y="200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-7248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21" Type="http://schemas.openxmlformats.org/officeDocument/2006/relationships/slide" Target="slides/slide20.xml"/><Relationship Id="rId34" Type="http://schemas.openxmlformats.org/officeDocument/2006/relationships/font" Target="fonts/font6.fntdata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1.fntdata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4.fntdata"/><Relationship Id="rId37" Type="http://schemas.openxmlformats.org/officeDocument/2006/relationships/font" Target="fonts/font9.fntdata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36" Type="http://schemas.openxmlformats.org/officeDocument/2006/relationships/font" Target="fonts/font8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3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font" Target="fonts/font2.fntdata"/><Relationship Id="rId35" Type="http://schemas.openxmlformats.org/officeDocument/2006/relationships/font" Target="fonts/font7.fntdata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font" Target="fonts/font5.fntdata"/><Relationship Id="rId38" Type="http://schemas.openxmlformats.org/officeDocument/2006/relationships/font" Target="fonts/font10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gca4b07d14b_1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3" name="Google Shape;93;gca4b07d14b_1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1">
          <a:extLst>
            <a:ext uri="{FF2B5EF4-FFF2-40B4-BE49-F238E27FC236}">
              <a16:creationId xmlns:a16="http://schemas.microsoft.com/office/drawing/2014/main" id="{47D256EE-FB7E-6483-A078-74D8EA005AA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gca4b07d14b_1_0:notes">
            <a:extLst>
              <a:ext uri="{FF2B5EF4-FFF2-40B4-BE49-F238E27FC236}">
                <a16:creationId xmlns:a16="http://schemas.microsoft.com/office/drawing/2014/main" id="{AD2B7BB7-6BBC-CA77-CF63-1F72475B4E8B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3" name="Google Shape;93;gca4b07d14b_1_0:notes">
            <a:extLst>
              <a:ext uri="{FF2B5EF4-FFF2-40B4-BE49-F238E27FC236}">
                <a16:creationId xmlns:a16="http://schemas.microsoft.com/office/drawing/2014/main" id="{9AF9D7A9-9EAD-60E0-2665-19574C3BCE13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16962396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g806743487f_0_4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0" name="Google Shape;100;g806743487f_0_4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g806743487f_0_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7" name="Google Shape;107;g806743487f_0_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g806743487f_0_5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4" name="Google Shape;114;g806743487f_0_5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g80aeea1a29_1_3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2" name="Google Shape;122;g80aeea1a29_1_3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g80aeea1a29_1_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7" name="Google Shape;127;g80aeea1a29_1_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g806743487f_0_5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2" name="Google Shape;132;g806743487f_0_5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g806743487f_0_6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3" name="Google Shape;143;g806743487f_0_6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g80aeea1a29_1_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9" name="Google Shape;149;g80aeea1a29_1_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g806743487f_0_6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8" name="Google Shape;158;g806743487f_0_6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1">
          <a:extLst>
            <a:ext uri="{FF2B5EF4-FFF2-40B4-BE49-F238E27FC236}">
              <a16:creationId xmlns:a16="http://schemas.microsoft.com/office/drawing/2014/main" id="{9615C4C5-C0C3-9910-522E-675F8675986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gca4b07d14b_1_0:notes">
            <a:extLst>
              <a:ext uri="{FF2B5EF4-FFF2-40B4-BE49-F238E27FC236}">
                <a16:creationId xmlns:a16="http://schemas.microsoft.com/office/drawing/2014/main" id="{85F6D84F-20A2-1BAC-307A-B4BA77B4157B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3" name="Google Shape;93;gca4b07d14b_1_0:notes">
            <a:extLst>
              <a:ext uri="{FF2B5EF4-FFF2-40B4-BE49-F238E27FC236}">
                <a16:creationId xmlns:a16="http://schemas.microsoft.com/office/drawing/2014/main" id="{FE228552-0C5E-56FA-DAB2-FF31AABEC54B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849231395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g80aeea1a29_1_4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3" name="Google Shape;163;g80aeea1a29_1_4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1">
          <a:extLst>
            <a:ext uri="{FF2B5EF4-FFF2-40B4-BE49-F238E27FC236}">
              <a16:creationId xmlns:a16="http://schemas.microsoft.com/office/drawing/2014/main" id="{BF13A8E5-77CF-EC6C-8371-C9DEC3952E5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g80aeea1a29_1_45:notes">
            <a:extLst>
              <a:ext uri="{FF2B5EF4-FFF2-40B4-BE49-F238E27FC236}">
                <a16:creationId xmlns:a16="http://schemas.microsoft.com/office/drawing/2014/main" id="{3D09F919-F4AE-F94D-9940-67DDFD69D2C7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3" name="Google Shape;163;g80aeea1a29_1_45:notes">
            <a:extLst>
              <a:ext uri="{FF2B5EF4-FFF2-40B4-BE49-F238E27FC236}">
                <a16:creationId xmlns:a16="http://schemas.microsoft.com/office/drawing/2014/main" id="{538A835D-B3E7-82EB-3F2A-0FC9ACDCB64E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34452865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1">
          <a:extLst>
            <a:ext uri="{FF2B5EF4-FFF2-40B4-BE49-F238E27FC236}">
              <a16:creationId xmlns:a16="http://schemas.microsoft.com/office/drawing/2014/main" id="{B5D10431-AD3A-84A2-F89D-765D5DDDE23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g80aeea1a29_1_45:notes">
            <a:extLst>
              <a:ext uri="{FF2B5EF4-FFF2-40B4-BE49-F238E27FC236}">
                <a16:creationId xmlns:a16="http://schemas.microsoft.com/office/drawing/2014/main" id="{9DFF4677-4A26-8F3A-EBAF-3842FF4E0BC2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3" name="Google Shape;163;g80aeea1a29_1_45:notes">
            <a:extLst>
              <a:ext uri="{FF2B5EF4-FFF2-40B4-BE49-F238E27FC236}">
                <a16:creationId xmlns:a16="http://schemas.microsoft.com/office/drawing/2014/main" id="{D1D95C15-173C-A32B-F168-255CBBBF2A02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52518999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1">
          <a:extLst>
            <a:ext uri="{FF2B5EF4-FFF2-40B4-BE49-F238E27FC236}">
              <a16:creationId xmlns:a16="http://schemas.microsoft.com/office/drawing/2014/main" id="{0136484C-A67E-5CF0-8D26-1D28F5934FF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g80aeea1a29_1_45:notes">
            <a:extLst>
              <a:ext uri="{FF2B5EF4-FFF2-40B4-BE49-F238E27FC236}">
                <a16:creationId xmlns:a16="http://schemas.microsoft.com/office/drawing/2014/main" id="{F18BBB2A-950D-8131-DF71-1D91DA7E4AE1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3" name="Google Shape;163;g80aeea1a29_1_45:notes">
            <a:extLst>
              <a:ext uri="{FF2B5EF4-FFF2-40B4-BE49-F238E27FC236}">
                <a16:creationId xmlns:a16="http://schemas.microsoft.com/office/drawing/2014/main" id="{166E8BF6-A2BF-F066-C53A-46811F3FB4D2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832670960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g806743487f_0_7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8" name="Google Shape;168;g806743487f_0_7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g949b31c9a7_0_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5" name="Google Shape;175;g949b31c9a7_0_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1">
          <a:extLst>
            <a:ext uri="{FF2B5EF4-FFF2-40B4-BE49-F238E27FC236}">
              <a16:creationId xmlns:a16="http://schemas.microsoft.com/office/drawing/2014/main" id="{772DD128-50A8-97D2-B68F-E109B9B5F4B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gca4b07d14b_1_0:notes">
            <a:extLst>
              <a:ext uri="{FF2B5EF4-FFF2-40B4-BE49-F238E27FC236}">
                <a16:creationId xmlns:a16="http://schemas.microsoft.com/office/drawing/2014/main" id="{E440288F-4B43-84AA-EC51-F4B4625598F7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3" name="Google Shape;93;gca4b07d14b_1_0:notes">
            <a:extLst>
              <a:ext uri="{FF2B5EF4-FFF2-40B4-BE49-F238E27FC236}">
                <a16:creationId xmlns:a16="http://schemas.microsoft.com/office/drawing/2014/main" id="{77C6768B-EC22-0786-9CF2-6CF2E39C3164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46426099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1">
          <a:extLst>
            <a:ext uri="{FF2B5EF4-FFF2-40B4-BE49-F238E27FC236}">
              <a16:creationId xmlns:a16="http://schemas.microsoft.com/office/drawing/2014/main" id="{871D0CF8-7250-60C3-6973-3A453BB2698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gca4b07d14b_1_0:notes">
            <a:extLst>
              <a:ext uri="{FF2B5EF4-FFF2-40B4-BE49-F238E27FC236}">
                <a16:creationId xmlns:a16="http://schemas.microsoft.com/office/drawing/2014/main" id="{66FD944C-6514-F0E8-6E3B-C6AF3A3CE74B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3" name="Google Shape;93;gca4b07d14b_1_0:notes">
            <a:extLst>
              <a:ext uri="{FF2B5EF4-FFF2-40B4-BE49-F238E27FC236}">
                <a16:creationId xmlns:a16="http://schemas.microsoft.com/office/drawing/2014/main" id="{121A8E4F-C59E-AF87-40BE-3E4426F1F5A5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64386445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1">
          <a:extLst>
            <a:ext uri="{FF2B5EF4-FFF2-40B4-BE49-F238E27FC236}">
              <a16:creationId xmlns:a16="http://schemas.microsoft.com/office/drawing/2014/main" id="{AB7CB94C-8071-424E-14A0-F8E1388BC81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gca4b07d14b_1_0:notes">
            <a:extLst>
              <a:ext uri="{FF2B5EF4-FFF2-40B4-BE49-F238E27FC236}">
                <a16:creationId xmlns:a16="http://schemas.microsoft.com/office/drawing/2014/main" id="{4BC4AB06-3201-98D4-9B6F-72A4BFB38796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3" name="Google Shape;93;gca4b07d14b_1_0:notes">
            <a:extLst>
              <a:ext uri="{FF2B5EF4-FFF2-40B4-BE49-F238E27FC236}">
                <a16:creationId xmlns:a16="http://schemas.microsoft.com/office/drawing/2014/main" id="{56756D6D-E0C1-535F-9FB8-5DFB938391A8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51322272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1">
          <a:extLst>
            <a:ext uri="{FF2B5EF4-FFF2-40B4-BE49-F238E27FC236}">
              <a16:creationId xmlns:a16="http://schemas.microsoft.com/office/drawing/2014/main" id="{275ED63D-5178-220C-E27B-97136767BB3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gca4b07d14b_1_0:notes">
            <a:extLst>
              <a:ext uri="{FF2B5EF4-FFF2-40B4-BE49-F238E27FC236}">
                <a16:creationId xmlns:a16="http://schemas.microsoft.com/office/drawing/2014/main" id="{D1A8D8B2-7F71-0E96-716E-88628B81C142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3" name="Google Shape;93;gca4b07d14b_1_0:notes">
            <a:extLst>
              <a:ext uri="{FF2B5EF4-FFF2-40B4-BE49-F238E27FC236}">
                <a16:creationId xmlns:a16="http://schemas.microsoft.com/office/drawing/2014/main" id="{C830781C-EB2F-4899-8C2C-D9D993FBAFC2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90184997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1">
          <a:extLst>
            <a:ext uri="{FF2B5EF4-FFF2-40B4-BE49-F238E27FC236}">
              <a16:creationId xmlns:a16="http://schemas.microsoft.com/office/drawing/2014/main" id="{A8D32C25-D9F7-1086-1FA3-4160D323D08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gca4b07d14b_1_0:notes">
            <a:extLst>
              <a:ext uri="{FF2B5EF4-FFF2-40B4-BE49-F238E27FC236}">
                <a16:creationId xmlns:a16="http://schemas.microsoft.com/office/drawing/2014/main" id="{D3304731-CC38-A360-62F7-46BB07C47F21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3" name="Google Shape;93;gca4b07d14b_1_0:notes">
            <a:extLst>
              <a:ext uri="{FF2B5EF4-FFF2-40B4-BE49-F238E27FC236}">
                <a16:creationId xmlns:a16="http://schemas.microsoft.com/office/drawing/2014/main" id="{BA2152B4-F207-B69F-8AD3-6F50DD2EB998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72002357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1">
          <a:extLst>
            <a:ext uri="{FF2B5EF4-FFF2-40B4-BE49-F238E27FC236}">
              <a16:creationId xmlns:a16="http://schemas.microsoft.com/office/drawing/2014/main" id="{54A27A1B-E180-4DA4-9E3A-C1D47CF8047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gca4b07d14b_1_0:notes">
            <a:extLst>
              <a:ext uri="{FF2B5EF4-FFF2-40B4-BE49-F238E27FC236}">
                <a16:creationId xmlns:a16="http://schemas.microsoft.com/office/drawing/2014/main" id="{241E381E-6745-9201-4968-E91179DE22E6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3" name="Google Shape;93;gca4b07d14b_1_0:notes">
            <a:extLst>
              <a:ext uri="{FF2B5EF4-FFF2-40B4-BE49-F238E27FC236}">
                <a16:creationId xmlns:a16="http://schemas.microsoft.com/office/drawing/2014/main" id="{0EAEAF69-A974-B52C-D91F-69A5EC16B2A3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14920385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1">
          <a:extLst>
            <a:ext uri="{FF2B5EF4-FFF2-40B4-BE49-F238E27FC236}">
              <a16:creationId xmlns:a16="http://schemas.microsoft.com/office/drawing/2014/main" id="{C5EC6FA5-1F61-7F09-3832-DFD6B6FEBD5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gca4b07d14b_1_0:notes">
            <a:extLst>
              <a:ext uri="{FF2B5EF4-FFF2-40B4-BE49-F238E27FC236}">
                <a16:creationId xmlns:a16="http://schemas.microsoft.com/office/drawing/2014/main" id="{BA3B3DB4-9350-1161-1889-034D334C1C75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3" name="Google Shape;93;gca4b07d14b_1_0:notes">
            <a:extLst>
              <a:ext uri="{FF2B5EF4-FFF2-40B4-BE49-F238E27FC236}">
                <a16:creationId xmlns:a16="http://schemas.microsoft.com/office/drawing/2014/main" id="{54E5F89B-ED87-6187-E99A-2E6B974AF529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68434283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 01" type="title">
  <p:cSld name="TITLE">
    <p:bg>
      <p:bgPr>
        <a:solidFill>
          <a:srgbClr val="57068C"/>
        </a:solidFill>
        <a:effectLst/>
      </p:bgPr>
    </p:bg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Google Shape;9;p2"/>
          <p:cNvPicPr preferRelativeResize="0"/>
          <p:nvPr/>
        </p:nvPicPr>
        <p:blipFill>
          <a:blip r:embed="rId2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3997" cy="5143496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Google Shape;10;p2"/>
          <p:cNvSpPr txBox="1">
            <a:spLocks noGrp="1"/>
          </p:cNvSpPr>
          <p:nvPr>
            <p:ph type="title"/>
          </p:nvPr>
        </p:nvSpPr>
        <p:spPr>
          <a:xfrm>
            <a:off x="316949" y="1243943"/>
            <a:ext cx="8265600" cy="1909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  <a:defRPr sz="6900">
                <a:solidFill>
                  <a:schemeClr val="lt1"/>
                </a:solidFill>
                <a:latin typeface="Montserrat Black"/>
                <a:ea typeface="Montserrat Black"/>
                <a:cs typeface="Montserrat Black"/>
                <a:sym typeface="Montserrat Black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  <p:pic>
        <p:nvPicPr>
          <p:cNvPr id="11" name="Google Shape;11;p2"/>
          <p:cNvPicPr preferRelativeResize="0"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07175" y="507237"/>
            <a:ext cx="1892053" cy="356616"/>
          </a:xfrm>
          <a:prstGeom prst="rect">
            <a:avLst/>
          </a:prstGeom>
          <a:noFill/>
          <a:ln>
            <a:noFill/>
          </a:ln>
        </p:spPr>
      </p:pic>
      <p:sp>
        <p:nvSpPr>
          <p:cNvPr id="12" name="Google Shape;12;p2"/>
          <p:cNvSpPr txBox="1">
            <a:spLocks noGrp="1"/>
          </p:cNvSpPr>
          <p:nvPr>
            <p:ph type="subTitle" idx="1"/>
          </p:nvPr>
        </p:nvSpPr>
        <p:spPr>
          <a:xfrm>
            <a:off x="307600" y="3119750"/>
            <a:ext cx="4761000" cy="7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rgbClr val="FFFFFF"/>
                </a:solidFill>
              </a:defRPr>
            </a:lvl1pPr>
            <a:lvl2pPr lvl="1">
              <a:spcBef>
                <a:spcPts val="1600"/>
              </a:spcBef>
              <a:spcAft>
                <a:spcPts val="0"/>
              </a:spcAft>
              <a:buNone/>
              <a:defRPr/>
            </a:lvl2pPr>
            <a:lvl3pPr lvl="2">
              <a:spcBef>
                <a:spcPts val="1600"/>
              </a:spcBef>
              <a:spcAft>
                <a:spcPts val="0"/>
              </a:spcAft>
              <a:buNone/>
              <a:defRPr/>
            </a:lvl3pPr>
            <a:lvl4pPr lvl="3">
              <a:spcBef>
                <a:spcPts val="1600"/>
              </a:spcBef>
              <a:spcAft>
                <a:spcPts val="0"/>
              </a:spcAft>
              <a:buNone/>
              <a:defRPr/>
            </a:lvl4pPr>
            <a:lvl5pPr lvl="4">
              <a:spcBef>
                <a:spcPts val="1600"/>
              </a:spcBef>
              <a:spcAft>
                <a:spcPts val="0"/>
              </a:spcAft>
              <a:buNone/>
              <a:defRPr/>
            </a:lvl5pPr>
            <a:lvl6pPr lvl="5">
              <a:spcBef>
                <a:spcPts val="1600"/>
              </a:spcBef>
              <a:spcAft>
                <a:spcPts val="0"/>
              </a:spcAft>
              <a:buNone/>
              <a:defRPr/>
            </a:lvl6pPr>
            <a:lvl7pPr lvl="6">
              <a:spcBef>
                <a:spcPts val="1600"/>
              </a:spcBef>
              <a:spcAft>
                <a:spcPts val="0"/>
              </a:spcAft>
              <a:buNone/>
              <a:defRPr/>
            </a:lvl7pPr>
            <a:lvl8pPr lvl="7">
              <a:spcBef>
                <a:spcPts val="1600"/>
              </a:spcBef>
              <a:spcAft>
                <a:spcPts val="0"/>
              </a:spcAft>
              <a:buNone/>
              <a:defRPr/>
            </a:lvl8pPr>
            <a:lvl9pPr lvl="8">
              <a:spcBef>
                <a:spcPts val="1600"/>
              </a:spcBef>
              <a:spcAft>
                <a:spcPts val="1600"/>
              </a:spcAft>
              <a:buNone/>
              <a:defRPr/>
            </a:lvl9pPr>
          </a:lstStyle>
          <a:p>
            <a:endParaRPr/>
          </a:p>
        </p:txBody>
      </p:sp>
      <p:sp>
        <p:nvSpPr>
          <p:cNvPr id="13" name="Google Shape;13;p2"/>
          <p:cNvSpPr txBox="1">
            <a:spLocks noGrp="1"/>
          </p:cNvSpPr>
          <p:nvPr>
            <p:ph type="body" idx="2"/>
          </p:nvPr>
        </p:nvSpPr>
        <p:spPr>
          <a:xfrm>
            <a:off x="307600" y="4145050"/>
            <a:ext cx="2436000" cy="65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Font typeface="Montserrat ExtraBold"/>
              <a:buChar char="●"/>
              <a:defRPr sz="1100">
                <a:solidFill>
                  <a:srgbClr val="FFFFFF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1pPr>
            <a:lvl2pPr marL="914400" lvl="1" indent="-31750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Char char="○"/>
              <a:defRPr>
                <a:solidFill>
                  <a:srgbClr val="FFFFFF"/>
                </a:solidFill>
              </a:defRPr>
            </a:lvl2pPr>
            <a:lvl3pPr marL="1371600" lvl="2" indent="-31750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Char char="■"/>
              <a:defRPr>
                <a:solidFill>
                  <a:srgbClr val="FFFFFF"/>
                </a:solidFill>
              </a:defRPr>
            </a:lvl3pPr>
            <a:lvl4pPr marL="1828800" lvl="3" indent="-31750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Char char="●"/>
              <a:defRPr>
                <a:solidFill>
                  <a:srgbClr val="FFFFFF"/>
                </a:solidFill>
              </a:defRPr>
            </a:lvl4pPr>
            <a:lvl5pPr marL="2286000" lvl="4" indent="-31750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Char char="○"/>
              <a:defRPr>
                <a:solidFill>
                  <a:srgbClr val="FFFFFF"/>
                </a:solidFill>
              </a:defRPr>
            </a:lvl5pPr>
            <a:lvl6pPr marL="2743200" lvl="5" indent="-31750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Char char="■"/>
              <a:defRPr>
                <a:solidFill>
                  <a:srgbClr val="FFFFFF"/>
                </a:solidFill>
              </a:defRPr>
            </a:lvl6pPr>
            <a:lvl7pPr marL="3200400" lvl="6" indent="-31750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Char char="●"/>
              <a:defRPr>
                <a:solidFill>
                  <a:srgbClr val="FFFFFF"/>
                </a:solidFill>
              </a:defRPr>
            </a:lvl7pPr>
            <a:lvl8pPr marL="3657600" lvl="7" indent="-31750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Char char="○"/>
              <a:defRPr>
                <a:solidFill>
                  <a:srgbClr val="FFFFFF"/>
                </a:solidFill>
              </a:defRPr>
            </a:lvl8pPr>
            <a:lvl9pPr marL="4114800" lvl="8" indent="-31750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Char char="■"/>
              <a:defRPr>
                <a:solidFill>
                  <a:srgbClr val="FFFFFF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11"/>
          <p:cNvSpPr txBox="1"/>
          <p:nvPr/>
        </p:nvSpPr>
        <p:spPr>
          <a:xfrm>
            <a:off x="4619925" y="4517225"/>
            <a:ext cx="4192800" cy="30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z="700" b="1">
                <a:solidFill>
                  <a:srgbClr val="57068C"/>
                </a:solidFill>
                <a:latin typeface="Montserrat"/>
                <a:ea typeface="Montserrat"/>
                <a:cs typeface="Montserrat"/>
                <a:sym typeface="Montserrat"/>
              </a:rPr>
              <a:t>‹#›</a:t>
            </a:fld>
            <a:endParaRPr sz="700" b="1">
              <a:solidFill>
                <a:srgbClr val="57068C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65" name="Google Shape;65;p11"/>
          <p:cNvSpPr txBox="1">
            <a:spLocks noGrp="1"/>
          </p:cNvSpPr>
          <p:nvPr>
            <p:ph type="title"/>
          </p:nvPr>
        </p:nvSpPr>
        <p:spPr>
          <a:xfrm>
            <a:off x="311700" y="3564945"/>
            <a:ext cx="4491300" cy="605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rgbClr val="333333"/>
              </a:buClr>
              <a:buSzPts val="1400"/>
              <a:buNone/>
              <a:defRPr sz="1400">
                <a:solidFill>
                  <a:srgbClr val="333333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  <p:pic>
        <p:nvPicPr>
          <p:cNvPr id="2" name="Google Shape;24;p4">
            <a:extLst>
              <a:ext uri="{FF2B5EF4-FFF2-40B4-BE49-F238E27FC236}">
                <a16:creationId xmlns:a16="http://schemas.microsoft.com/office/drawing/2014/main" id="{E0BFA980-B99E-BA32-3329-C6AB40330CB9}"/>
              </a:ext>
            </a:extLst>
          </p:cNvPr>
          <p:cNvPicPr preferRelativeResize="0"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11480" y="4538237"/>
            <a:ext cx="1406909" cy="2651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CUSTOM_1">
    <p:bg>
      <p:bgPr>
        <a:solidFill>
          <a:schemeClr val="dk1"/>
        </a:solidFill>
        <a:effectLst/>
      </p:bgPr>
    </p:bg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7" name="Google Shape;67;p12"/>
          <p:cNvPicPr preferRelativeResize="0"/>
          <p:nvPr/>
        </p:nvPicPr>
        <p:blipFill>
          <a:blip r:embed="rId2" cstate="screen">
            <a:alphaModFix amt="61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" y="0"/>
            <a:ext cx="9144001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69" name="Google Shape;69;p12"/>
          <p:cNvSpPr txBox="1">
            <a:spLocks noGrp="1"/>
          </p:cNvSpPr>
          <p:nvPr>
            <p:ph type="title"/>
          </p:nvPr>
        </p:nvSpPr>
        <p:spPr>
          <a:xfrm>
            <a:off x="1101125" y="936450"/>
            <a:ext cx="6947400" cy="3006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  <a:latin typeface="Montserrat Black"/>
                <a:ea typeface="Montserrat Black"/>
                <a:cs typeface="Montserrat Black"/>
                <a:sym typeface="Montserrat Black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  <p:sp>
        <p:nvSpPr>
          <p:cNvPr id="70" name="Google Shape;70;p12"/>
          <p:cNvSpPr txBox="1"/>
          <p:nvPr/>
        </p:nvSpPr>
        <p:spPr>
          <a:xfrm>
            <a:off x="4313700" y="391050"/>
            <a:ext cx="522300" cy="71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200">
                <a:solidFill>
                  <a:schemeClr val="accent3"/>
                </a:solidFill>
                <a:latin typeface="Montserrat Black"/>
                <a:ea typeface="Montserrat Black"/>
                <a:cs typeface="Montserrat Black"/>
                <a:sym typeface="Montserrat Black"/>
              </a:rPr>
              <a:t>“</a:t>
            </a:r>
            <a:endParaRPr sz="4200">
              <a:solidFill>
                <a:schemeClr val="accent3"/>
              </a:solidFill>
              <a:latin typeface="Montserrat Black"/>
              <a:ea typeface="Montserrat Black"/>
              <a:cs typeface="Montserrat Black"/>
              <a:sym typeface="Montserrat Black"/>
            </a:endParaRPr>
          </a:p>
        </p:txBody>
      </p:sp>
      <p:cxnSp>
        <p:nvCxnSpPr>
          <p:cNvPr id="71" name="Google Shape;71;p12"/>
          <p:cNvCxnSpPr/>
          <p:nvPr/>
        </p:nvCxnSpPr>
        <p:spPr>
          <a:xfrm>
            <a:off x="4314143" y="4230331"/>
            <a:ext cx="521400" cy="0"/>
          </a:xfrm>
          <a:prstGeom prst="straightConnector1">
            <a:avLst/>
          </a:prstGeom>
          <a:noFill/>
          <a:ln w="76200" cap="flat" cmpd="sng">
            <a:solidFill>
              <a:srgbClr val="8900E1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72" name="Google Shape;72;p12"/>
          <p:cNvSpPr txBox="1"/>
          <p:nvPr/>
        </p:nvSpPr>
        <p:spPr>
          <a:xfrm>
            <a:off x="4619925" y="4517225"/>
            <a:ext cx="4192800" cy="30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z="700" b="1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‹#›</a:t>
            </a:fld>
            <a:endParaRPr sz="700" b="1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2" name="Google Shape;24;p4">
            <a:extLst>
              <a:ext uri="{FF2B5EF4-FFF2-40B4-BE49-F238E27FC236}">
                <a16:creationId xmlns:a16="http://schemas.microsoft.com/office/drawing/2014/main" id="{15C34CCA-1868-2A09-11AB-74AEFDBCCB4C}"/>
              </a:ext>
            </a:extLst>
          </p:cNvPr>
          <p:cNvPicPr preferRelativeResize="0"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11481" y="4538237"/>
            <a:ext cx="1406906" cy="2651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 1">
  <p:cSld name="CUSTOM_1_1">
    <p:bg>
      <p:bgPr>
        <a:solidFill>
          <a:schemeClr val="dk1"/>
        </a:solidFill>
        <a:effectLst/>
      </p:bgPr>
    </p:bg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9" name="Google Shape;79;p13"/>
          <p:cNvPicPr preferRelativeResize="0"/>
          <p:nvPr/>
        </p:nvPicPr>
        <p:blipFill>
          <a:blip r:embed="rId2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75" name="Google Shape;75;p13"/>
          <p:cNvSpPr txBox="1">
            <a:spLocks noGrp="1"/>
          </p:cNvSpPr>
          <p:nvPr>
            <p:ph type="title"/>
          </p:nvPr>
        </p:nvSpPr>
        <p:spPr>
          <a:xfrm>
            <a:off x="1101125" y="936450"/>
            <a:ext cx="6947400" cy="3006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  <a:latin typeface="Montserrat Black"/>
                <a:ea typeface="Montserrat Black"/>
                <a:cs typeface="Montserrat Black"/>
                <a:sym typeface="Montserrat Black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  <p:sp>
        <p:nvSpPr>
          <p:cNvPr id="76" name="Google Shape;76;p13"/>
          <p:cNvSpPr txBox="1"/>
          <p:nvPr/>
        </p:nvSpPr>
        <p:spPr>
          <a:xfrm>
            <a:off x="4313700" y="391050"/>
            <a:ext cx="522300" cy="71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200" dirty="0">
                <a:solidFill>
                  <a:schemeClr val="accent3"/>
                </a:solidFill>
                <a:latin typeface="Montserrat Black"/>
                <a:ea typeface="Montserrat Black"/>
                <a:cs typeface="Montserrat Black"/>
                <a:sym typeface="Montserrat Black"/>
              </a:rPr>
              <a:t>“</a:t>
            </a:r>
            <a:endParaRPr sz="4200" dirty="0">
              <a:solidFill>
                <a:schemeClr val="accent3"/>
              </a:solidFill>
              <a:latin typeface="Montserrat Black"/>
              <a:ea typeface="Montserrat Black"/>
              <a:cs typeface="Montserrat Black"/>
              <a:sym typeface="Montserrat Black"/>
            </a:endParaRPr>
          </a:p>
        </p:txBody>
      </p:sp>
      <p:cxnSp>
        <p:nvCxnSpPr>
          <p:cNvPr id="77" name="Google Shape;77;p13"/>
          <p:cNvCxnSpPr/>
          <p:nvPr/>
        </p:nvCxnSpPr>
        <p:spPr>
          <a:xfrm>
            <a:off x="4314143" y="4230331"/>
            <a:ext cx="521400" cy="0"/>
          </a:xfrm>
          <a:prstGeom prst="straightConnector1">
            <a:avLst/>
          </a:prstGeom>
          <a:noFill/>
          <a:ln w="76200" cap="flat" cmpd="sng">
            <a:solidFill>
              <a:srgbClr val="8900E1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78" name="Google Shape;78;p13"/>
          <p:cNvSpPr txBox="1"/>
          <p:nvPr/>
        </p:nvSpPr>
        <p:spPr>
          <a:xfrm>
            <a:off x="4619925" y="4517225"/>
            <a:ext cx="4192800" cy="30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z="700" b="1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‹#›</a:t>
            </a:fld>
            <a:endParaRPr sz="700" b="1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2" name="Google Shape;24;p4">
            <a:extLst>
              <a:ext uri="{FF2B5EF4-FFF2-40B4-BE49-F238E27FC236}">
                <a16:creationId xmlns:a16="http://schemas.microsoft.com/office/drawing/2014/main" id="{B79DA475-6156-C8C6-F0D7-75021FD5DF97}"/>
              </a:ext>
            </a:extLst>
          </p:cNvPr>
          <p:cNvPicPr preferRelativeResize="0"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11481" y="4538237"/>
            <a:ext cx="1406906" cy="2651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 1" preserve="1">
  <p:cSld name="Quote 2">
    <p:bg>
      <p:bgPr>
        <a:solidFill>
          <a:schemeClr val="dk1"/>
        </a:solidFill>
        <a:effectLst/>
      </p:bgPr>
    </p:bg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9" name="Google Shape;79;p13"/>
          <p:cNvPicPr preferRelativeResize="0"/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" y="0"/>
            <a:ext cx="9144001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75" name="Google Shape;75;p13"/>
          <p:cNvSpPr txBox="1">
            <a:spLocks noGrp="1"/>
          </p:cNvSpPr>
          <p:nvPr>
            <p:ph type="title"/>
          </p:nvPr>
        </p:nvSpPr>
        <p:spPr>
          <a:xfrm>
            <a:off x="1101125" y="936450"/>
            <a:ext cx="6947400" cy="3006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  <a:latin typeface="Montserrat Black"/>
                <a:ea typeface="Montserrat Black"/>
                <a:cs typeface="Montserrat Black"/>
                <a:sym typeface="Montserrat Black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  <p:sp>
        <p:nvSpPr>
          <p:cNvPr id="76" name="Google Shape;76;p13"/>
          <p:cNvSpPr txBox="1"/>
          <p:nvPr/>
        </p:nvSpPr>
        <p:spPr>
          <a:xfrm>
            <a:off x="4313700" y="391050"/>
            <a:ext cx="522300" cy="71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200" dirty="0">
                <a:solidFill>
                  <a:schemeClr val="bg1"/>
                </a:solidFill>
                <a:latin typeface="Montserrat Black"/>
                <a:ea typeface="Montserrat Black"/>
                <a:cs typeface="Montserrat Black"/>
                <a:sym typeface="Montserrat Black"/>
              </a:rPr>
              <a:t>“</a:t>
            </a:r>
            <a:endParaRPr sz="4200" dirty="0">
              <a:solidFill>
                <a:schemeClr val="bg1"/>
              </a:solidFill>
              <a:latin typeface="Montserrat Black"/>
              <a:ea typeface="Montserrat Black"/>
              <a:cs typeface="Montserrat Black"/>
              <a:sym typeface="Montserrat Black"/>
            </a:endParaRPr>
          </a:p>
        </p:txBody>
      </p:sp>
      <p:cxnSp>
        <p:nvCxnSpPr>
          <p:cNvPr id="77" name="Google Shape;77;p13"/>
          <p:cNvCxnSpPr/>
          <p:nvPr/>
        </p:nvCxnSpPr>
        <p:spPr>
          <a:xfrm>
            <a:off x="4314143" y="4230331"/>
            <a:ext cx="521400" cy="0"/>
          </a:xfrm>
          <a:prstGeom prst="straightConnector1">
            <a:avLst/>
          </a:prstGeom>
          <a:noFill/>
          <a:ln w="76200" cap="flat" cmpd="sng">
            <a:solidFill>
              <a:srgbClr val="8900E1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78" name="Google Shape;78;p13"/>
          <p:cNvSpPr txBox="1"/>
          <p:nvPr/>
        </p:nvSpPr>
        <p:spPr>
          <a:xfrm>
            <a:off x="4619925" y="4517225"/>
            <a:ext cx="4192800" cy="30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z="700" b="1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‹#›</a:t>
            </a:fld>
            <a:endParaRPr sz="700" b="1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2" name="Google Shape;24;p4">
            <a:extLst>
              <a:ext uri="{FF2B5EF4-FFF2-40B4-BE49-F238E27FC236}">
                <a16:creationId xmlns:a16="http://schemas.microsoft.com/office/drawing/2014/main" id="{B79DA475-6156-C8C6-F0D7-75021FD5DF97}"/>
              </a:ext>
            </a:extLst>
          </p:cNvPr>
          <p:cNvPicPr preferRelativeResize="0"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11481" y="4538237"/>
            <a:ext cx="1406906" cy="26517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76579986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4"/>
          <p:cNvSpPr txBox="1">
            <a:spLocks noGrp="1"/>
          </p:cNvSpPr>
          <p:nvPr>
            <p:ph type="title" hasCustomPrompt="1"/>
          </p:nvPr>
        </p:nvSpPr>
        <p:spPr>
          <a:xfrm>
            <a:off x="311700" y="407700"/>
            <a:ext cx="8520600" cy="1938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57068C"/>
              </a:buClr>
              <a:buSzPts val="15000"/>
              <a:buFont typeface="Montserrat Black"/>
              <a:buNone/>
              <a:defRPr sz="15000">
                <a:solidFill>
                  <a:srgbClr val="57068C"/>
                </a:solidFill>
                <a:latin typeface="Montserrat Black"/>
                <a:ea typeface="Montserrat Black"/>
                <a:cs typeface="Montserrat Black"/>
                <a:sym typeface="Montserrat Black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82" name="Google Shape;82;p14"/>
          <p:cNvSpPr txBox="1">
            <a:spLocks noGrp="1"/>
          </p:cNvSpPr>
          <p:nvPr>
            <p:ph type="body" idx="1"/>
          </p:nvPr>
        </p:nvSpPr>
        <p:spPr>
          <a:xfrm>
            <a:off x="2475675" y="3360362"/>
            <a:ext cx="4192800" cy="71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 algn="ctr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 algn="ctr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algn="ctr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algn="ctr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algn="ctr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algn="ctr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algn="ctr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algn="ctr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algn="ctr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84" name="Google Shape;84;p14"/>
          <p:cNvSpPr txBox="1"/>
          <p:nvPr/>
        </p:nvSpPr>
        <p:spPr>
          <a:xfrm>
            <a:off x="4619925" y="4517225"/>
            <a:ext cx="4192800" cy="30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z="700" b="1">
                <a:solidFill>
                  <a:srgbClr val="57068C"/>
                </a:solidFill>
                <a:latin typeface="Montserrat"/>
                <a:ea typeface="Montserrat"/>
                <a:cs typeface="Montserrat"/>
                <a:sym typeface="Montserrat"/>
              </a:rPr>
              <a:t>‹#›</a:t>
            </a:fld>
            <a:endParaRPr sz="700" b="1">
              <a:solidFill>
                <a:srgbClr val="57068C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85" name="Google Shape;85;p14"/>
          <p:cNvSpPr txBox="1">
            <a:spLocks noGrp="1"/>
          </p:cNvSpPr>
          <p:nvPr>
            <p:ph type="subTitle" idx="2"/>
          </p:nvPr>
        </p:nvSpPr>
        <p:spPr>
          <a:xfrm>
            <a:off x="407175" y="2537800"/>
            <a:ext cx="8329200" cy="71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accent3"/>
                </a:solidFill>
                <a:latin typeface="Montserrat Black"/>
                <a:ea typeface="Montserrat Black"/>
                <a:cs typeface="Montserrat Black"/>
                <a:sym typeface="Montserrat Black"/>
              </a:defRPr>
            </a:lvl1pPr>
            <a:lvl2pPr lvl="1">
              <a:spcBef>
                <a:spcPts val="1600"/>
              </a:spcBef>
              <a:spcAft>
                <a:spcPts val="0"/>
              </a:spcAft>
              <a:buNone/>
              <a:defRPr/>
            </a:lvl2pPr>
            <a:lvl3pPr lvl="2">
              <a:spcBef>
                <a:spcPts val="1600"/>
              </a:spcBef>
              <a:spcAft>
                <a:spcPts val="0"/>
              </a:spcAft>
              <a:buNone/>
              <a:defRPr/>
            </a:lvl3pPr>
            <a:lvl4pPr lvl="3">
              <a:spcBef>
                <a:spcPts val="1600"/>
              </a:spcBef>
              <a:spcAft>
                <a:spcPts val="0"/>
              </a:spcAft>
              <a:buNone/>
              <a:defRPr/>
            </a:lvl4pPr>
            <a:lvl5pPr lvl="4">
              <a:spcBef>
                <a:spcPts val="1600"/>
              </a:spcBef>
              <a:spcAft>
                <a:spcPts val="0"/>
              </a:spcAft>
              <a:buNone/>
              <a:defRPr/>
            </a:lvl5pPr>
            <a:lvl6pPr lvl="5">
              <a:spcBef>
                <a:spcPts val="1600"/>
              </a:spcBef>
              <a:spcAft>
                <a:spcPts val="0"/>
              </a:spcAft>
              <a:buNone/>
              <a:defRPr/>
            </a:lvl6pPr>
            <a:lvl7pPr lvl="6">
              <a:spcBef>
                <a:spcPts val="1600"/>
              </a:spcBef>
              <a:spcAft>
                <a:spcPts val="0"/>
              </a:spcAft>
              <a:buNone/>
              <a:defRPr/>
            </a:lvl7pPr>
            <a:lvl8pPr lvl="7">
              <a:spcBef>
                <a:spcPts val="1600"/>
              </a:spcBef>
              <a:spcAft>
                <a:spcPts val="0"/>
              </a:spcAft>
              <a:buNone/>
              <a:defRPr/>
            </a:lvl8pPr>
            <a:lvl9pPr lvl="8">
              <a:spcBef>
                <a:spcPts val="1600"/>
              </a:spcBef>
              <a:spcAft>
                <a:spcPts val="1600"/>
              </a:spcAft>
              <a:buNone/>
              <a:defRPr/>
            </a:lvl9pPr>
          </a:lstStyle>
          <a:p>
            <a:endParaRPr/>
          </a:p>
        </p:txBody>
      </p:sp>
      <p:pic>
        <p:nvPicPr>
          <p:cNvPr id="2" name="Google Shape;24;p4">
            <a:extLst>
              <a:ext uri="{FF2B5EF4-FFF2-40B4-BE49-F238E27FC236}">
                <a16:creationId xmlns:a16="http://schemas.microsoft.com/office/drawing/2014/main" id="{10AA4131-3876-01AB-1C37-7F7DAADF12E6}"/>
              </a:ext>
            </a:extLst>
          </p:cNvPr>
          <p:cNvPicPr preferRelativeResize="0"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11480" y="4538237"/>
            <a:ext cx="1406909" cy="2651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with folio" type="blank">
  <p:cSld name="BLANK"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15"/>
          <p:cNvSpPr txBox="1"/>
          <p:nvPr/>
        </p:nvSpPr>
        <p:spPr>
          <a:xfrm>
            <a:off x="4619925" y="4517225"/>
            <a:ext cx="4192800" cy="30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z="700" b="1">
                <a:solidFill>
                  <a:srgbClr val="57068C"/>
                </a:solidFill>
                <a:latin typeface="Montserrat"/>
                <a:ea typeface="Montserrat"/>
                <a:cs typeface="Montserrat"/>
                <a:sym typeface="Montserrat"/>
              </a:rPr>
              <a:t>‹#›</a:t>
            </a:fld>
            <a:endParaRPr sz="700" b="1">
              <a:solidFill>
                <a:srgbClr val="57068C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2" name="Google Shape;24;p4">
            <a:extLst>
              <a:ext uri="{FF2B5EF4-FFF2-40B4-BE49-F238E27FC236}">
                <a16:creationId xmlns:a16="http://schemas.microsoft.com/office/drawing/2014/main" id="{4DF7CCDB-67A9-CBAD-3F8F-1B1DA4A7FA4C}"/>
              </a:ext>
            </a:extLst>
          </p:cNvPr>
          <p:cNvPicPr preferRelativeResize="0"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11480" y="4538237"/>
            <a:ext cx="1406909" cy="2651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>
  <p:cSld name="BLANK_1"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bg>
      <p:bgPr>
        <a:solidFill>
          <a:srgbClr val="57068C"/>
        </a:solidFill>
        <a:effectLst/>
      </p:bgPr>
    </p:bg>
    <p:spTree>
      <p:nvGrpSpPr>
        <p:cNvPr id="1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Google Shape;15;p3"/>
          <p:cNvPicPr preferRelativeResize="0"/>
          <p:nvPr/>
        </p:nvPicPr>
        <p:blipFill rotWithShape="1">
          <a:blip r:embed="rId2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9143997" cy="5143487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6" name="Google Shape;16;p3" descr=" "/>
          <p:cNvCxnSpPr/>
          <p:nvPr/>
        </p:nvCxnSpPr>
        <p:spPr>
          <a:xfrm>
            <a:off x="407168" y="2618527"/>
            <a:ext cx="521400" cy="0"/>
          </a:xfrm>
          <a:prstGeom prst="straightConnector1">
            <a:avLst/>
          </a:prstGeom>
          <a:noFill/>
          <a:ln w="76200" cap="flat" cmpd="sng">
            <a:solidFill>
              <a:srgbClr val="8900E1"/>
            </a:solidFill>
            <a:prstDash val="solid"/>
            <a:round/>
            <a:headEnd type="none" w="med" len="med"/>
            <a:tailEnd type="none" w="med" len="med"/>
          </a:ln>
        </p:spPr>
      </p:cxnSp>
      <p:pic>
        <p:nvPicPr>
          <p:cNvPr id="17" name="Google Shape;17;p3"/>
          <p:cNvPicPr preferRelativeResize="0"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07168" y="4537012"/>
            <a:ext cx="1406909" cy="265176"/>
          </a:xfrm>
          <a:prstGeom prst="rect">
            <a:avLst/>
          </a:prstGeom>
          <a:noFill/>
          <a:ln>
            <a:noFill/>
          </a:ln>
        </p:spPr>
      </p:pic>
      <p:sp>
        <p:nvSpPr>
          <p:cNvPr id="18" name="Google Shape;18;p3"/>
          <p:cNvSpPr txBox="1">
            <a:spLocks noGrp="1"/>
          </p:cNvSpPr>
          <p:nvPr>
            <p:ph type="title"/>
          </p:nvPr>
        </p:nvSpPr>
        <p:spPr>
          <a:xfrm>
            <a:off x="316950" y="457200"/>
            <a:ext cx="8520600" cy="1841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  <a:defRPr sz="6800">
                <a:solidFill>
                  <a:schemeClr val="lt1"/>
                </a:solidFill>
                <a:latin typeface="Montserrat Black"/>
                <a:ea typeface="Montserrat Black"/>
                <a:cs typeface="Montserrat Black"/>
                <a:sym typeface="Montserrat Black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 dirty="0"/>
          </a:p>
        </p:txBody>
      </p:sp>
      <p:sp>
        <p:nvSpPr>
          <p:cNvPr id="19" name="Google Shape;19;p3"/>
          <p:cNvSpPr txBox="1">
            <a:spLocks noGrp="1"/>
          </p:cNvSpPr>
          <p:nvPr>
            <p:ph type="subTitle" idx="1"/>
          </p:nvPr>
        </p:nvSpPr>
        <p:spPr>
          <a:xfrm>
            <a:off x="316950" y="2938025"/>
            <a:ext cx="4031700" cy="475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</a:defRPr>
            </a:lvl1pPr>
            <a:lvl2pPr lvl="1"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</a:defRPr>
            </a:lvl2pPr>
            <a:lvl3pPr lvl="2"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</a:defRPr>
            </a:lvl3pPr>
            <a:lvl4pPr lvl="3"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</a:defRPr>
            </a:lvl4pPr>
            <a:lvl5pPr lvl="4"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</a:defRPr>
            </a:lvl5pPr>
            <a:lvl6pPr lvl="5"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</a:defRPr>
            </a:lvl6pPr>
            <a:lvl7pPr lvl="6"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</a:defRPr>
            </a:lvl7pPr>
            <a:lvl8pPr lvl="7"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</a:defRPr>
            </a:lvl8pPr>
            <a:lvl9pPr lvl="8">
              <a:spcBef>
                <a:spcPts val="1600"/>
              </a:spcBef>
              <a:spcAft>
                <a:spcPts val="1600"/>
              </a:spcAft>
              <a:buNone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88">
          <p15:clr>
            <a:srgbClr val="FA7B17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4"/>
          <p:cNvSpPr txBox="1">
            <a:spLocks noGrp="1"/>
          </p:cNvSpPr>
          <p:nvPr>
            <p:ph type="title"/>
          </p:nvPr>
        </p:nvSpPr>
        <p:spPr>
          <a:xfrm>
            <a:off x="311700" y="1152475"/>
            <a:ext cx="3345900" cy="3199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57068C"/>
              </a:buClr>
              <a:buSzPts val="4200"/>
              <a:buFont typeface="Montserrat Black"/>
              <a:buNone/>
              <a:defRPr>
                <a:solidFill>
                  <a:srgbClr val="57068C"/>
                </a:solidFill>
                <a:latin typeface="Montserrat Black"/>
                <a:ea typeface="Montserrat Black"/>
                <a:cs typeface="Montserrat Black"/>
                <a:sym typeface="Montserrat Black"/>
              </a:defRPr>
            </a:lvl1pPr>
            <a:lvl2pPr lvl="1" algn="r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2800"/>
              <a:buFont typeface="Montserrat Black"/>
              <a:buNone/>
              <a:defRPr>
                <a:latin typeface="Montserrat Black"/>
                <a:ea typeface="Montserrat Black"/>
                <a:cs typeface="Montserrat Black"/>
                <a:sym typeface="Montserrat Black"/>
              </a:defRPr>
            </a:lvl2pPr>
            <a:lvl3pPr lvl="2" algn="r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2800"/>
              <a:buFont typeface="Montserrat Black"/>
              <a:buNone/>
              <a:defRPr>
                <a:latin typeface="Montserrat Black"/>
                <a:ea typeface="Montserrat Black"/>
                <a:cs typeface="Montserrat Black"/>
                <a:sym typeface="Montserrat Black"/>
              </a:defRPr>
            </a:lvl3pPr>
            <a:lvl4pPr lvl="3" algn="r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2800"/>
              <a:buFont typeface="Montserrat Black"/>
              <a:buNone/>
              <a:defRPr>
                <a:latin typeface="Montserrat Black"/>
                <a:ea typeface="Montserrat Black"/>
                <a:cs typeface="Montserrat Black"/>
                <a:sym typeface="Montserrat Black"/>
              </a:defRPr>
            </a:lvl4pPr>
            <a:lvl5pPr lvl="4" algn="r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2800"/>
              <a:buFont typeface="Montserrat Black"/>
              <a:buNone/>
              <a:defRPr>
                <a:latin typeface="Montserrat Black"/>
                <a:ea typeface="Montserrat Black"/>
                <a:cs typeface="Montserrat Black"/>
                <a:sym typeface="Montserrat Black"/>
              </a:defRPr>
            </a:lvl5pPr>
            <a:lvl6pPr lvl="5" algn="r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2800"/>
              <a:buFont typeface="Montserrat Black"/>
              <a:buNone/>
              <a:defRPr>
                <a:latin typeface="Montserrat Black"/>
                <a:ea typeface="Montserrat Black"/>
                <a:cs typeface="Montserrat Black"/>
                <a:sym typeface="Montserrat Black"/>
              </a:defRPr>
            </a:lvl6pPr>
            <a:lvl7pPr lvl="6" algn="r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2800"/>
              <a:buFont typeface="Montserrat Black"/>
              <a:buNone/>
              <a:defRPr>
                <a:latin typeface="Montserrat Black"/>
                <a:ea typeface="Montserrat Black"/>
                <a:cs typeface="Montserrat Black"/>
                <a:sym typeface="Montserrat Black"/>
              </a:defRPr>
            </a:lvl7pPr>
            <a:lvl8pPr lvl="7" algn="r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2800"/>
              <a:buFont typeface="Montserrat Black"/>
              <a:buNone/>
              <a:defRPr>
                <a:latin typeface="Montserrat Black"/>
                <a:ea typeface="Montserrat Black"/>
                <a:cs typeface="Montserrat Black"/>
                <a:sym typeface="Montserrat Black"/>
              </a:defRPr>
            </a:lvl8pPr>
            <a:lvl9pPr lvl="8" algn="r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2800"/>
              <a:buFont typeface="Montserrat Black"/>
              <a:buNone/>
              <a:defRPr>
                <a:latin typeface="Montserrat Black"/>
                <a:ea typeface="Montserrat Black"/>
                <a:cs typeface="Montserrat Black"/>
                <a:sym typeface="Montserrat Black"/>
              </a:defRPr>
            </a:lvl9pPr>
          </a:lstStyle>
          <a:p>
            <a:endParaRPr/>
          </a:p>
        </p:txBody>
      </p:sp>
      <p:sp>
        <p:nvSpPr>
          <p:cNvPr id="22" name="Google Shape;22;p4"/>
          <p:cNvSpPr txBox="1">
            <a:spLocks noGrp="1"/>
          </p:cNvSpPr>
          <p:nvPr>
            <p:ph type="body" idx="1"/>
          </p:nvPr>
        </p:nvSpPr>
        <p:spPr>
          <a:xfrm>
            <a:off x="4114800" y="1175683"/>
            <a:ext cx="4192800" cy="3123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17500" rtl="0">
              <a:lnSpc>
                <a:spcPct val="12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rtl="0">
              <a:lnSpc>
                <a:spcPct val="12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rtl="0">
              <a:lnSpc>
                <a:spcPct val="12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rtl="0">
              <a:lnSpc>
                <a:spcPct val="12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rtl="0">
              <a:lnSpc>
                <a:spcPct val="12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rtl="0">
              <a:lnSpc>
                <a:spcPct val="12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rtl="0">
              <a:lnSpc>
                <a:spcPct val="12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rtl="0">
              <a:lnSpc>
                <a:spcPct val="125000"/>
              </a:lnSpc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23" name="Google Shape;23;p4"/>
          <p:cNvSpPr txBox="1"/>
          <p:nvPr/>
        </p:nvSpPr>
        <p:spPr>
          <a:xfrm>
            <a:off x="4619925" y="4517225"/>
            <a:ext cx="4192800" cy="30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z="700" b="1">
                <a:solidFill>
                  <a:srgbClr val="57068C"/>
                </a:solidFill>
                <a:latin typeface="Montserrat"/>
                <a:ea typeface="Montserrat"/>
                <a:cs typeface="Montserrat"/>
                <a:sym typeface="Montserrat"/>
              </a:rPr>
              <a:t>‹#›</a:t>
            </a:fld>
            <a:endParaRPr sz="700" b="1">
              <a:solidFill>
                <a:srgbClr val="57068C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24" name="Google Shape;24;p4"/>
          <p:cNvPicPr preferRelativeResize="0"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11480" y="4538237"/>
            <a:ext cx="1406909" cy="2651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extLst>
    <p:ext uri="{DCECCB84-F9BA-43D5-87BE-67443E8EF086}">
      <p15:sldGuideLst xmlns:p15="http://schemas.microsoft.com/office/powerpoint/2012/main">
        <p15:guide id="1" pos="2592">
          <p15:clr>
            <a:srgbClr val="FA7B17"/>
          </p15:clr>
        </p15:guide>
        <p15:guide id="2" pos="2304">
          <p15:clr>
            <a:srgbClr val="FA7B17"/>
          </p15:clr>
        </p15:guide>
        <p15:guide id="3" orient="horz" pos="720">
          <p15:clr>
            <a:srgbClr val="FA7B17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424900" cy="114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57068C"/>
              </a:buClr>
              <a:buSzPts val="4200"/>
              <a:buFont typeface="Montserrat Black"/>
              <a:buNone/>
              <a:defRPr>
                <a:solidFill>
                  <a:srgbClr val="57068C"/>
                </a:solidFill>
                <a:latin typeface="Montserrat Black"/>
                <a:ea typeface="Montserrat Black"/>
                <a:cs typeface="Montserrat Black"/>
                <a:sym typeface="Montserrat Black"/>
              </a:defRPr>
            </a:lvl1pPr>
            <a:lvl2pPr lvl="1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2800"/>
              <a:buFont typeface="Montserrat Black"/>
              <a:buNone/>
              <a:defRPr>
                <a:latin typeface="Montserrat Black"/>
                <a:ea typeface="Montserrat Black"/>
                <a:cs typeface="Montserrat Black"/>
                <a:sym typeface="Montserrat Black"/>
              </a:defRPr>
            </a:lvl2pPr>
            <a:lvl3pPr lvl="2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2800"/>
              <a:buFont typeface="Montserrat Black"/>
              <a:buNone/>
              <a:defRPr>
                <a:latin typeface="Montserrat Black"/>
                <a:ea typeface="Montserrat Black"/>
                <a:cs typeface="Montserrat Black"/>
                <a:sym typeface="Montserrat Black"/>
              </a:defRPr>
            </a:lvl3pPr>
            <a:lvl4pPr lvl="3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2800"/>
              <a:buFont typeface="Montserrat Black"/>
              <a:buNone/>
              <a:defRPr>
                <a:latin typeface="Montserrat Black"/>
                <a:ea typeface="Montserrat Black"/>
                <a:cs typeface="Montserrat Black"/>
                <a:sym typeface="Montserrat Black"/>
              </a:defRPr>
            </a:lvl4pPr>
            <a:lvl5pPr lvl="4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2800"/>
              <a:buFont typeface="Montserrat Black"/>
              <a:buNone/>
              <a:defRPr>
                <a:latin typeface="Montserrat Black"/>
                <a:ea typeface="Montserrat Black"/>
                <a:cs typeface="Montserrat Black"/>
                <a:sym typeface="Montserrat Black"/>
              </a:defRPr>
            </a:lvl5pPr>
            <a:lvl6pPr lvl="5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2800"/>
              <a:buFont typeface="Montserrat Black"/>
              <a:buNone/>
              <a:defRPr>
                <a:latin typeface="Montserrat Black"/>
                <a:ea typeface="Montserrat Black"/>
                <a:cs typeface="Montserrat Black"/>
                <a:sym typeface="Montserrat Black"/>
              </a:defRPr>
            </a:lvl6pPr>
            <a:lvl7pPr lvl="6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2800"/>
              <a:buFont typeface="Montserrat Black"/>
              <a:buNone/>
              <a:defRPr>
                <a:latin typeface="Montserrat Black"/>
                <a:ea typeface="Montserrat Black"/>
                <a:cs typeface="Montserrat Black"/>
                <a:sym typeface="Montserrat Black"/>
              </a:defRPr>
            </a:lvl7pPr>
            <a:lvl8pPr lvl="7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2800"/>
              <a:buFont typeface="Montserrat Black"/>
              <a:buNone/>
              <a:defRPr>
                <a:latin typeface="Montserrat Black"/>
                <a:ea typeface="Montserrat Black"/>
                <a:cs typeface="Montserrat Black"/>
                <a:sym typeface="Montserrat Black"/>
              </a:defRPr>
            </a:lvl8pPr>
            <a:lvl9pPr lvl="8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2800"/>
              <a:buFont typeface="Montserrat Black"/>
              <a:buNone/>
              <a:defRPr>
                <a:latin typeface="Montserrat Black"/>
                <a:ea typeface="Montserrat Black"/>
                <a:cs typeface="Montserrat Black"/>
                <a:sym typeface="Montserrat Black"/>
              </a:defRPr>
            </a:lvl9pPr>
          </a:lstStyle>
          <a:p>
            <a:endParaRPr/>
          </a:p>
        </p:txBody>
      </p:sp>
      <p:sp>
        <p:nvSpPr>
          <p:cNvPr id="29" name="Google Shape;29;p5"/>
          <p:cNvSpPr txBox="1">
            <a:spLocks noGrp="1"/>
          </p:cNvSpPr>
          <p:nvPr>
            <p:ph type="body" idx="1"/>
          </p:nvPr>
        </p:nvSpPr>
        <p:spPr>
          <a:xfrm>
            <a:off x="1376250" y="1828800"/>
            <a:ext cx="3330300" cy="2447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 rtl="0">
              <a:lnSpc>
                <a:spcPct val="12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rtl="0">
              <a:lnSpc>
                <a:spcPct val="12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rtl="0">
              <a:lnSpc>
                <a:spcPct val="12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rtl="0">
              <a:lnSpc>
                <a:spcPct val="12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rtl="0">
              <a:lnSpc>
                <a:spcPct val="12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rtl="0">
              <a:lnSpc>
                <a:spcPct val="12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rtl="0">
              <a:lnSpc>
                <a:spcPct val="12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rtl="0">
              <a:lnSpc>
                <a:spcPct val="125000"/>
              </a:lnSpc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0" name="Google Shape;30;p5"/>
          <p:cNvSpPr txBox="1">
            <a:spLocks noGrp="1"/>
          </p:cNvSpPr>
          <p:nvPr>
            <p:ph type="body" idx="2"/>
          </p:nvPr>
        </p:nvSpPr>
        <p:spPr>
          <a:xfrm>
            <a:off x="5051175" y="1828800"/>
            <a:ext cx="3330300" cy="2447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 rtl="0">
              <a:lnSpc>
                <a:spcPct val="12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rtl="0">
              <a:lnSpc>
                <a:spcPct val="12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rtl="0">
              <a:lnSpc>
                <a:spcPct val="12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rtl="0">
              <a:lnSpc>
                <a:spcPct val="12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rtl="0">
              <a:lnSpc>
                <a:spcPct val="12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rtl="0">
              <a:lnSpc>
                <a:spcPct val="12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rtl="0">
              <a:lnSpc>
                <a:spcPct val="12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rtl="0">
              <a:lnSpc>
                <a:spcPct val="125000"/>
              </a:lnSpc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Google Shape;31;p5"/>
          <p:cNvSpPr txBox="1"/>
          <p:nvPr/>
        </p:nvSpPr>
        <p:spPr>
          <a:xfrm>
            <a:off x="4619925" y="4517225"/>
            <a:ext cx="4192800" cy="30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z="700" b="1">
                <a:solidFill>
                  <a:srgbClr val="57068C"/>
                </a:solidFill>
                <a:latin typeface="Montserrat"/>
                <a:ea typeface="Montserrat"/>
                <a:cs typeface="Montserrat"/>
                <a:sym typeface="Montserrat"/>
              </a:rPr>
              <a:t>‹#›</a:t>
            </a:fld>
            <a:endParaRPr sz="700" b="1">
              <a:solidFill>
                <a:srgbClr val="57068C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2" name="Google Shape;24;p4">
            <a:extLst>
              <a:ext uri="{FF2B5EF4-FFF2-40B4-BE49-F238E27FC236}">
                <a16:creationId xmlns:a16="http://schemas.microsoft.com/office/drawing/2014/main" id="{5A64A6D1-52A1-B881-BD8B-59709AB1D38D}"/>
              </a:ext>
            </a:extLst>
          </p:cNvPr>
          <p:cNvPicPr preferRelativeResize="0"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11480" y="4538237"/>
            <a:ext cx="1406909" cy="2651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152">
          <p15:clr>
            <a:srgbClr val="FA7B17"/>
          </p15:clr>
        </p15:guide>
        <p15:guide id="2" pos="2880">
          <p15:clr>
            <a:srgbClr val="FA7B17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4249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57068C"/>
              </a:buClr>
              <a:buSzPts val="4200"/>
              <a:buFont typeface="Montserrat Black"/>
              <a:buNone/>
              <a:defRPr>
                <a:solidFill>
                  <a:srgbClr val="57068C"/>
                </a:solidFill>
                <a:latin typeface="Montserrat Black"/>
                <a:ea typeface="Montserrat Black"/>
                <a:cs typeface="Montserrat Black"/>
                <a:sym typeface="Montserrat Black"/>
              </a:defRPr>
            </a:lvl1pPr>
            <a:lvl2pPr lvl="1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4200"/>
              <a:buFont typeface="Montserrat Black"/>
              <a:buNone/>
              <a:defRPr sz="4200">
                <a:latin typeface="Montserrat Black"/>
                <a:ea typeface="Montserrat Black"/>
                <a:cs typeface="Montserrat Black"/>
                <a:sym typeface="Montserrat Black"/>
              </a:defRPr>
            </a:lvl2pPr>
            <a:lvl3pPr lvl="2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4200"/>
              <a:buFont typeface="Montserrat Black"/>
              <a:buNone/>
              <a:defRPr sz="4200">
                <a:latin typeface="Montserrat Black"/>
                <a:ea typeface="Montserrat Black"/>
                <a:cs typeface="Montserrat Black"/>
                <a:sym typeface="Montserrat Black"/>
              </a:defRPr>
            </a:lvl3pPr>
            <a:lvl4pPr lvl="3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4200"/>
              <a:buFont typeface="Montserrat Black"/>
              <a:buNone/>
              <a:defRPr sz="4200">
                <a:latin typeface="Montserrat Black"/>
                <a:ea typeface="Montserrat Black"/>
                <a:cs typeface="Montserrat Black"/>
                <a:sym typeface="Montserrat Black"/>
              </a:defRPr>
            </a:lvl4pPr>
            <a:lvl5pPr lvl="4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4200"/>
              <a:buFont typeface="Montserrat Black"/>
              <a:buNone/>
              <a:defRPr sz="4200">
                <a:latin typeface="Montserrat Black"/>
                <a:ea typeface="Montserrat Black"/>
                <a:cs typeface="Montserrat Black"/>
                <a:sym typeface="Montserrat Black"/>
              </a:defRPr>
            </a:lvl5pPr>
            <a:lvl6pPr lvl="5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4200"/>
              <a:buFont typeface="Montserrat Black"/>
              <a:buNone/>
              <a:defRPr sz="4200">
                <a:latin typeface="Montserrat Black"/>
                <a:ea typeface="Montserrat Black"/>
                <a:cs typeface="Montserrat Black"/>
                <a:sym typeface="Montserrat Black"/>
              </a:defRPr>
            </a:lvl6pPr>
            <a:lvl7pPr lvl="6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4200"/>
              <a:buFont typeface="Montserrat Black"/>
              <a:buNone/>
              <a:defRPr sz="4200">
                <a:latin typeface="Montserrat Black"/>
                <a:ea typeface="Montserrat Black"/>
                <a:cs typeface="Montserrat Black"/>
                <a:sym typeface="Montserrat Black"/>
              </a:defRPr>
            </a:lvl7pPr>
            <a:lvl8pPr lvl="7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4200"/>
              <a:buFont typeface="Montserrat Black"/>
              <a:buNone/>
              <a:defRPr sz="4200">
                <a:latin typeface="Montserrat Black"/>
                <a:ea typeface="Montserrat Black"/>
                <a:cs typeface="Montserrat Black"/>
                <a:sym typeface="Montserrat Black"/>
              </a:defRPr>
            </a:lvl8pPr>
            <a:lvl9pPr lvl="8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4200"/>
              <a:buFont typeface="Montserrat Black"/>
              <a:buNone/>
              <a:defRPr sz="4200">
                <a:latin typeface="Montserrat Black"/>
                <a:ea typeface="Montserrat Black"/>
                <a:cs typeface="Montserrat Black"/>
                <a:sym typeface="Montserrat Black"/>
              </a:defRPr>
            </a:lvl9pPr>
          </a:lstStyle>
          <a:p>
            <a:endParaRPr/>
          </a:p>
        </p:txBody>
      </p:sp>
      <p:sp>
        <p:nvSpPr>
          <p:cNvPr id="36" name="Google Shape;36;p6"/>
          <p:cNvSpPr txBox="1"/>
          <p:nvPr/>
        </p:nvSpPr>
        <p:spPr>
          <a:xfrm>
            <a:off x="4619925" y="4517225"/>
            <a:ext cx="4192800" cy="30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z="700" b="1">
                <a:solidFill>
                  <a:srgbClr val="57068C"/>
                </a:solidFill>
                <a:latin typeface="Montserrat"/>
                <a:ea typeface="Montserrat"/>
                <a:cs typeface="Montserrat"/>
                <a:sym typeface="Montserrat"/>
              </a:rPr>
              <a:t>‹#›</a:t>
            </a:fld>
            <a:endParaRPr sz="700" b="1">
              <a:solidFill>
                <a:srgbClr val="57068C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2" name="Google Shape;24;p4">
            <a:extLst>
              <a:ext uri="{FF2B5EF4-FFF2-40B4-BE49-F238E27FC236}">
                <a16:creationId xmlns:a16="http://schemas.microsoft.com/office/drawing/2014/main" id="{FE20BD3A-CAD8-27CD-75E8-45EC2256E6C3}"/>
              </a:ext>
            </a:extLst>
          </p:cNvPr>
          <p:cNvPicPr preferRelativeResize="0"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11480" y="4538237"/>
            <a:ext cx="1406909" cy="2651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7"/>
          <p:cNvSpPr txBox="1">
            <a:spLocks noGrp="1"/>
          </p:cNvSpPr>
          <p:nvPr>
            <p:ph type="title"/>
          </p:nvPr>
        </p:nvSpPr>
        <p:spPr>
          <a:xfrm>
            <a:off x="311700" y="426408"/>
            <a:ext cx="4308300" cy="1059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57068C"/>
              </a:buClr>
              <a:buSzPts val="3600"/>
              <a:buFont typeface="Montserrat Black"/>
              <a:buNone/>
              <a:defRPr sz="3600">
                <a:solidFill>
                  <a:srgbClr val="57068C"/>
                </a:solidFill>
                <a:latin typeface="Montserrat Black"/>
                <a:ea typeface="Montserrat Black"/>
                <a:cs typeface="Montserrat Black"/>
                <a:sym typeface="Montserrat Black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3600"/>
              <a:buFont typeface="Montserrat Black"/>
              <a:buNone/>
              <a:defRPr sz="3600">
                <a:latin typeface="Montserrat Black"/>
                <a:ea typeface="Montserrat Black"/>
                <a:cs typeface="Montserrat Black"/>
                <a:sym typeface="Montserrat Black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3600"/>
              <a:buFont typeface="Montserrat Black"/>
              <a:buNone/>
              <a:defRPr sz="3600">
                <a:latin typeface="Montserrat Black"/>
                <a:ea typeface="Montserrat Black"/>
                <a:cs typeface="Montserrat Black"/>
                <a:sym typeface="Montserrat Black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3600"/>
              <a:buFont typeface="Montserrat Black"/>
              <a:buNone/>
              <a:defRPr sz="3600">
                <a:latin typeface="Montserrat Black"/>
                <a:ea typeface="Montserrat Black"/>
                <a:cs typeface="Montserrat Black"/>
                <a:sym typeface="Montserrat Black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3600"/>
              <a:buFont typeface="Montserrat Black"/>
              <a:buNone/>
              <a:defRPr sz="3600">
                <a:latin typeface="Montserrat Black"/>
                <a:ea typeface="Montserrat Black"/>
                <a:cs typeface="Montserrat Black"/>
                <a:sym typeface="Montserrat Black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3600"/>
              <a:buFont typeface="Montserrat Black"/>
              <a:buNone/>
              <a:defRPr sz="3600">
                <a:latin typeface="Montserrat Black"/>
                <a:ea typeface="Montserrat Black"/>
                <a:cs typeface="Montserrat Black"/>
                <a:sym typeface="Montserrat Black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3600"/>
              <a:buFont typeface="Montserrat Black"/>
              <a:buNone/>
              <a:defRPr sz="3600">
                <a:latin typeface="Montserrat Black"/>
                <a:ea typeface="Montserrat Black"/>
                <a:cs typeface="Montserrat Black"/>
                <a:sym typeface="Montserrat Black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3600"/>
              <a:buFont typeface="Montserrat Black"/>
              <a:buNone/>
              <a:defRPr sz="3600">
                <a:latin typeface="Montserrat Black"/>
                <a:ea typeface="Montserrat Black"/>
                <a:cs typeface="Montserrat Black"/>
                <a:sym typeface="Montserrat Black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3600"/>
              <a:buFont typeface="Montserrat Black"/>
              <a:buNone/>
              <a:defRPr sz="3600">
                <a:latin typeface="Montserrat Black"/>
                <a:ea typeface="Montserrat Black"/>
                <a:cs typeface="Montserrat Black"/>
                <a:sym typeface="Montserrat Black"/>
              </a:defRPr>
            </a:lvl9pPr>
          </a:lstStyle>
          <a:p>
            <a:endParaRPr/>
          </a:p>
        </p:txBody>
      </p:sp>
      <p:sp>
        <p:nvSpPr>
          <p:cNvPr id="40" name="Google Shape;40;p7"/>
          <p:cNvSpPr txBox="1">
            <a:spLocks noGrp="1"/>
          </p:cNvSpPr>
          <p:nvPr>
            <p:ph type="body" idx="1"/>
          </p:nvPr>
        </p:nvSpPr>
        <p:spPr>
          <a:xfrm>
            <a:off x="311700" y="1646230"/>
            <a:ext cx="3350400" cy="2418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lnSpc>
                <a:spcPct val="12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lnSpc>
                <a:spcPct val="12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lnSpc>
                <a:spcPct val="12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lnSpc>
                <a:spcPct val="12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lnSpc>
                <a:spcPct val="12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lnSpc>
                <a:spcPct val="12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lnSpc>
                <a:spcPct val="12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lnSpc>
                <a:spcPct val="125000"/>
              </a:lnSpc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42" name="Google Shape;42;p7"/>
          <p:cNvSpPr txBox="1"/>
          <p:nvPr/>
        </p:nvSpPr>
        <p:spPr>
          <a:xfrm>
            <a:off x="4619925" y="4517225"/>
            <a:ext cx="4192800" cy="30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z="700" b="1">
                <a:solidFill>
                  <a:srgbClr val="57068C"/>
                </a:solidFill>
                <a:latin typeface="Montserrat"/>
                <a:ea typeface="Montserrat"/>
                <a:cs typeface="Montserrat"/>
                <a:sym typeface="Montserrat"/>
              </a:rPr>
              <a:t>‹#›</a:t>
            </a:fld>
            <a:endParaRPr sz="700" b="1">
              <a:solidFill>
                <a:srgbClr val="57068C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2" name="Google Shape;24;p4">
            <a:extLst>
              <a:ext uri="{FF2B5EF4-FFF2-40B4-BE49-F238E27FC236}">
                <a16:creationId xmlns:a16="http://schemas.microsoft.com/office/drawing/2014/main" id="{4BCFEDE2-6501-4051-0A0B-D17C785E549C}"/>
              </a:ext>
            </a:extLst>
          </p:cNvPr>
          <p:cNvPicPr preferRelativeResize="0"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11480" y="4538237"/>
            <a:ext cx="1406909" cy="2651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8"/>
          <p:cNvSpPr txBox="1">
            <a:spLocks noGrp="1"/>
          </p:cNvSpPr>
          <p:nvPr>
            <p:ph type="title"/>
          </p:nvPr>
        </p:nvSpPr>
        <p:spPr>
          <a:xfrm>
            <a:off x="407175" y="450150"/>
            <a:ext cx="8329500" cy="382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rgbClr val="57068C"/>
              </a:buClr>
              <a:buSzPts val="6000"/>
              <a:buFont typeface="Montserrat Black"/>
              <a:buNone/>
              <a:defRPr sz="6000">
                <a:solidFill>
                  <a:srgbClr val="57068C"/>
                </a:solidFill>
                <a:latin typeface="Montserrat Black"/>
                <a:ea typeface="Montserrat Black"/>
                <a:cs typeface="Montserrat Black"/>
                <a:sym typeface="Montserrat Black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6000"/>
              <a:buFont typeface="Montserrat Black"/>
              <a:buNone/>
              <a:defRPr sz="6000">
                <a:latin typeface="Montserrat Black"/>
                <a:ea typeface="Montserrat Black"/>
                <a:cs typeface="Montserrat Black"/>
                <a:sym typeface="Montserrat Black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6000"/>
              <a:buFont typeface="Montserrat Black"/>
              <a:buNone/>
              <a:defRPr sz="6000">
                <a:latin typeface="Montserrat Black"/>
                <a:ea typeface="Montserrat Black"/>
                <a:cs typeface="Montserrat Black"/>
                <a:sym typeface="Montserrat Black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6000"/>
              <a:buFont typeface="Montserrat Black"/>
              <a:buNone/>
              <a:defRPr sz="6000">
                <a:latin typeface="Montserrat Black"/>
                <a:ea typeface="Montserrat Black"/>
                <a:cs typeface="Montserrat Black"/>
                <a:sym typeface="Montserrat Black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6000"/>
              <a:buFont typeface="Montserrat Black"/>
              <a:buNone/>
              <a:defRPr sz="6000">
                <a:latin typeface="Montserrat Black"/>
                <a:ea typeface="Montserrat Black"/>
                <a:cs typeface="Montserrat Black"/>
                <a:sym typeface="Montserrat Black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6000"/>
              <a:buFont typeface="Montserrat Black"/>
              <a:buNone/>
              <a:defRPr sz="6000">
                <a:latin typeface="Montserrat Black"/>
                <a:ea typeface="Montserrat Black"/>
                <a:cs typeface="Montserrat Black"/>
                <a:sym typeface="Montserrat Black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6000"/>
              <a:buFont typeface="Montserrat Black"/>
              <a:buNone/>
              <a:defRPr sz="6000">
                <a:latin typeface="Montserrat Black"/>
                <a:ea typeface="Montserrat Black"/>
                <a:cs typeface="Montserrat Black"/>
                <a:sym typeface="Montserrat Black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6000"/>
              <a:buFont typeface="Montserrat Black"/>
              <a:buNone/>
              <a:defRPr sz="6000">
                <a:latin typeface="Montserrat Black"/>
                <a:ea typeface="Montserrat Black"/>
                <a:cs typeface="Montserrat Black"/>
                <a:sym typeface="Montserrat Black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6000"/>
              <a:buFont typeface="Montserrat Black"/>
              <a:buNone/>
              <a:defRPr sz="6000">
                <a:latin typeface="Montserrat Black"/>
                <a:ea typeface="Montserrat Black"/>
                <a:cs typeface="Montserrat Black"/>
                <a:sym typeface="Montserrat Black"/>
              </a:defRPr>
            </a:lvl9pPr>
          </a:lstStyle>
          <a:p>
            <a:endParaRPr dirty="0"/>
          </a:p>
        </p:txBody>
      </p:sp>
      <p:sp>
        <p:nvSpPr>
          <p:cNvPr id="48" name="Google Shape;48;p8"/>
          <p:cNvSpPr txBox="1"/>
          <p:nvPr/>
        </p:nvSpPr>
        <p:spPr>
          <a:xfrm>
            <a:off x="4619925" y="4517225"/>
            <a:ext cx="4192800" cy="30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z="700" b="1">
                <a:solidFill>
                  <a:srgbClr val="57068C"/>
                </a:solidFill>
                <a:latin typeface="Montserrat"/>
                <a:ea typeface="Montserrat"/>
                <a:cs typeface="Montserrat"/>
                <a:sym typeface="Montserrat"/>
              </a:rPr>
              <a:t>‹#›</a:t>
            </a:fld>
            <a:endParaRPr sz="700" b="1">
              <a:solidFill>
                <a:srgbClr val="57068C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2" name="Google Shape;24;p4">
            <a:extLst>
              <a:ext uri="{FF2B5EF4-FFF2-40B4-BE49-F238E27FC236}">
                <a16:creationId xmlns:a16="http://schemas.microsoft.com/office/drawing/2014/main" id="{377FE4D0-E974-11CC-31D3-62F769D44C99}"/>
              </a:ext>
            </a:extLst>
          </p:cNvPr>
          <p:cNvPicPr preferRelativeResize="0"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11480" y="4538237"/>
            <a:ext cx="1406909" cy="2651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88">
          <p15:clr>
            <a:srgbClr val="FA7B17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9" descr=" 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rgbClr val="F3F3F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1" name="Google Shape;51;p9"/>
          <p:cNvSpPr txBox="1">
            <a:spLocks noGrp="1"/>
          </p:cNvSpPr>
          <p:nvPr>
            <p:ph type="title"/>
          </p:nvPr>
        </p:nvSpPr>
        <p:spPr>
          <a:xfrm>
            <a:off x="294375" y="1233175"/>
            <a:ext cx="40791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57068C"/>
              </a:buClr>
              <a:buSzPts val="3600"/>
              <a:buFont typeface="Montserrat Black"/>
              <a:buNone/>
              <a:defRPr sz="3600">
                <a:solidFill>
                  <a:srgbClr val="57068C"/>
                </a:solidFill>
                <a:latin typeface="Montserrat Black"/>
                <a:ea typeface="Montserrat Black"/>
                <a:cs typeface="Montserrat Black"/>
                <a:sym typeface="Montserrat Black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endParaRPr/>
          </a:p>
        </p:txBody>
      </p:sp>
      <p:sp>
        <p:nvSpPr>
          <p:cNvPr id="52" name="Google Shape;52;p9"/>
          <p:cNvSpPr txBox="1">
            <a:spLocks noGrp="1"/>
          </p:cNvSpPr>
          <p:nvPr>
            <p:ph type="subTitle" idx="1"/>
          </p:nvPr>
        </p:nvSpPr>
        <p:spPr>
          <a:xfrm>
            <a:off x="294375" y="2803075"/>
            <a:ext cx="39558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A6ABA"/>
              </a:buClr>
              <a:buSzPts val="1800"/>
              <a:buNone/>
              <a:defRPr>
                <a:solidFill>
                  <a:srgbClr val="9A6ABA"/>
                </a:solidFill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53" name="Google Shape;53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551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55" name="Google Shape;55;p9"/>
          <p:cNvSpPr txBox="1"/>
          <p:nvPr/>
        </p:nvSpPr>
        <p:spPr>
          <a:xfrm>
            <a:off x="4619925" y="4517225"/>
            <a:ext cx="4192800" cy="30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z="700" b="1">
                <a:solidFill>
                  <a:srgbClr val="57068C"/>
                </a:solidFill>
                <a:latin typeface="Montserrat"/>
                <a:ea typeface="Montserrat"/>
                <a:cs typeface="Montserrat"/>
                <a:sym typeface="Montserrat"/>
              </a:rPr>
              <a:t>‹#›</a:t>
            </a:fld>
            <a:endParaRPr sz="700" b="1">
              <a:solidFill>
                <a:srgbClr val="57068C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2" name="Google Shape;24;p4">
            <a:extLst>
              <a:ext uri="{FF2B5EF4-FFF2-40B4-BE49-F238E27FC236}">
                <a16:creationId xmlns:a16="http://schemas.microsoft.com/office/drawing/2014/main" id="{B6BA3DAB-0D1A-98BE-8809-8543A9CEFEEA}"/>
              </a:ext>
            </a:extLst>
          </p:cNvPr>
          <p:cNvPicPr preferRelativeResize="0"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11480" y="4538237"/>
            <a:ext cx="1406909" cy="2651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Half-page image">
  <p:cSld name="CUSTOM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10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3803100" cy="114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57068C"/>
              </a:buClr>
              <a:buSzPts val="4200"/>
              <a:buFont typeface="Montserrat Black"/>
              <a:buNone/>
              <a:defRPr>
                <a:solidFill>
                  <a:srgbClr val="57068C"/>
                </a:solidFill>
                <a:latin typeface="Montserrat Black"/>
                <a:ea typeface="Montserrat Black"/>
                <a:cs typeface="Montserrat Black"/>
                <a:sym typeface="Montserrat Black"/>
              </a:defRPr>
            </a:lvl1pPr>
            <a:lvl2pPr lvl="1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2800"/>
              <a:buFont typeface="Montserrat Black"/>
              <a:buNone/>
              <a:defRPr>
                <a:latin typeface="Montserrat Black"/>
                <a:ea typeface="Montserrat Black"/>
                <a:cs typeface="Montserrat Black"/>
                <a:sym typeface="Montserrat Black"/>
              </a:defRPr>
            </a:lvl2pPr>
            <a:lvl3pPr lvl="2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2800"/>
              <a:buFont typeface="Montserrat Black"/>
              <a:buNone/>
              <a:defRPr>
                <a:latin typeface="Montserrat Black"/>
                <a:ea typeface="Montserrat Black"/>
                <a:cs typeface="Montserrat Black"/>
                <a:sym typeface="Montserrat Black"/>
              </a:defRPr>
            </a:lvl3pPr>
            <a:lvl4pPr lvl="3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2800"/>
              <a:buFont typeface="Montserrat Black"/>
              <a:buNone/>
              <a:defRPr>
                <a:latin typeface="Montserrat Black"/>
                <a:ea typeface="Montserrat Black"/>
                <a:cs typeface="Montserrat Black"/>
                <a:sym typeface="Montserrat Black"/>
              </a:defRPr>
            </a:lvl4pPr>
            <a:lvl5pPr lvl="4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2800"/>
              <a:buFont typeface="Montserrat Black"/>
              <a:buNone/>
              <a:defRPr>
                <a:latin typeface="Montserrat Black"/>
                <a:ea typeface="Montserrat Black"/>
                <a:cs typeface="Montserrat Black"/>
                <a:sym typeface="Montserrat Black"/>
              </a:defRPr>
            </a:lvl5pPr>
            <a:lvl6pPr lvl="5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2800"/>
              <a:buFont typeface="Montserrat Black"/>
              <a:buNone/>
              <a:defRPr>
                <a:latin typeface="Montserrat Black"/>
                <a:ea typeface="Montserrat Black"/>
                <a:cs typeface="Montserrat Black"/>
                <a:sym typeface="Montserrat Black"/>
              </a:defRPr>
            </a:lvl6pPr>
            <a:lvl7pPr lvl="6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2800"/>
              <a:buFont typeface="Montserrat Black"/>
              <a:buNone/>
              <a:defRPr>
                <a:latin typeface="Montserrat Black"/>
                <a:ea typeface="Montserrat Black"/>
                <a:cs typeface="Montserrat Black"/>
                <a:sym typeface="Montserrat Black"/>
              </a:defRPr>
            </a:lvl7pPr>
            <a:lvl8pPr lvl="7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2800"/>
              <a:buFont typeface="Montserrat Black"/>
              <a:buNone/>
              <a:defRPr>
                <a:latin typeface="Montserrat Black"/>
                <a:ea typeface="Montserrat Black"/>
                <a:cs typeface="Montserrat Black"/>
                <a:sym typeface="Montserrat Black"/>
              </a:defRPr>
            </a:lvl8pPr>
            <a:lvl9pPr lvl="8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2800"/>
              <a:buFont typeface="Montserrat Black"/>
              <a:buNone/>
              <a:defRPr>
                <a:latin typeface="Montserrat Black"/>
                <a:ea typeface="Montserrat Black"/>
                <a:cs typeface="Montserrat Black"/>
                <a:sym typeface="Montserrat Black"/>
              </a:defRPr>
            </a:lvl9pPr>
          </a:lstStyle>
          <a:p>
            <a:endParaRPr/>
          </a:p>
        </p:txBody>
      </p:sp>
      <p:sp>
        <p:nvSpPr>
          <p:cNvPr id="59" name="Google Shape;59;p10"/>
          <p:cNvSpPr txBox="1">
            <a:spLocks noGrp="1"/>
          </p:cNvSpPr>
          <p:nvPr>
            <p:ph type="body" idx="1"/>
          </p:nvPr>
        </p:nvSpPr>
        <p:spPr>
          <a:xfrm>
            <a:off x="311700" y="2750150"/>
            <a:ext cx="3466500" cy="1522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marL="457200" lvl="0" indent="-298450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  <p:sp>
        <p:nvSpPr>
          <p:cNvPr id="60" name="Google Shape;60;p10"/>
          <p:cNvSpPr txBox="1"/>
          <p:nvPr/>
        </p:nvSpPr>
        <p:spPr>
          <a:xfrm>
            <a:off x="4619925" y="4517225"/>
            <a:ext cx="4192800" cy="30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z="700" b="1">
                <a:solidFill>
                  <a:srgbClr val="57068C"/>
                </a:solidFill>
                <a:latin typeface="Montserrat"/>
                <a:ea typeface="Montserrat"/>
                <a:cs typeface="Montserrat"/>
                <a:sym typeface="Montserrat"/>
              </a:rPr>
              <a:t>‹#›</a:t>
            </a:fld>
            <a:endParaRPr sz="700" b="1">
              <a:solidFill>
                <a:srgbClr val="57068C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2" name="Google Shape;24;p4">
            <a:extLst>
              <a:ext uri="{FF2B5EF4-FFF2-40B4-BE49-F238E27FC236}">
                <a16:creationId xmlns:a16="http://schemas.microsoft.com/office/drawing/2014/main" id="{5B4C9A37-77B3-F570-D21A-14FEDB2CEB7C}"/>
              </a:ext>
            </a:extLst>
          </p:cNvPr>
          <p:cNvPicPr preferRelativeResize="0"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11480" y="4538237"/>
            <a:ext cx="1406909" cy="2651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4249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rgbClr val="57068C"/>
              </a:buClr>
              <a:buSzPts val="4200"/>
              <a:buFont typeface="Montserrat ExtraBold"/>
              <a:buNone/>
              <a:defRPr sz="4200">
                <a:solidFill>
                  <a:srgbClr val="57068C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424900" cy="312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57068C"/>
              </a:buClr>
              <a:buSzPts val="1800"/>
              <a:buFont typeface="Montserrat"/>
              <a:buChar char="●"/>
              <a:defRPr sz="1800">
                <a:solidFill>
                  <a:srgbClr val="333333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57068C"/>
              </a:buClr>
              <a:buSzPts val="1400"/>
              <a:buFont typeface="Montserrat"/>
              <a:buChar char="○"/>
              <a:defRPr>
                <a:solidFill>
                  <a:srgbClr val="333333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57068C"/>
              </a:buClr>
              <a:buSzPts val="1400"/>
              <a:buFont typeface="Montserrat"/>
              <a:buChar char="■"/>
              <a:defRPr>
                <a:solidFill>
                  <a:srgbClr val="333333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57068C"/>
              </a:buClr>
              <a:buSzPts val="1400"/>
              <a:buFont typeface="Montserrat"/>
              <a:buChar char="●"/>
              <a:defRPr>
                <a:solidFill>
                  <a:srgbClr val="333333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57068C"/>
              </a:buClr>
              <a:buSzPts val="1400"/>
              <a:buFont typeface="Montserrat"/>
              <a:buChar char="○"/>
              <a:defRPr>
                <a:solidFill>
                  <a:srgbClr val="333333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57068C"/>
              </a:buClr>
              <a:buSzPts val="1400"/>
              <a:buFont typeface="Montserrat"/>
              <a:buChar char="■"/>
              <a:defRPr>
                <a:solidFill>
                  <a:srgbClr val="333333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57068C"/>
              </a:buClr>
              <a:buSzPts val="1400"/>
              <a:buFont typeface="Montserrat"/>
              <a:buChar char="●"/>
              <a:defRPr>
                <a:solidFill>
                  <a:srgbClr val="333333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57068C"/>
              </a:buClr>
              <a:buSzPts val="1400"/>
              <a:buFont typeface="Montserrat"/>
              <a:buChar char="○"/>
              <a:defRPr>
                <a:solidFill>
                  <a:srgbClr val="333333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rgbClr val="57068C"/>
              </a:buClr>
              <a:buSzPts val="1400"/>
              <a:buFont typeface="Montserrat"/>
              <a:buChar char="■"/>
              <a:defRPr>
                <a:solidFill>
                  <a:srgbClr val="333333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5" r:id="rId13"/>
    <p:sldLayoutId id="2147483660" r:id="rId14"/>
    <p:sldLayoutId id="2147483661" r:id="rId15"/>
    <p:sldLayoutId id="2147483662" r:id="rId16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 xmlns:p15="http://schemas.microsoft.com/office/powerpoint/2012/main">
        <p15:guide id="1" pos="256">
          <p15:clr>
            <a:srgbClr val="EA4335"/>
          </p15:clr>
        </p15:guide>
        <p15:guide id="2" orient="horz" pos="3025">
          <p15:clr>
            <a:srgbClr val="EA4335"/>
          </p15:clr>
        </p15:guide>
        <p15:guide id="3" pos="5503">
          <p15:clr>
            <a:srgbClr val="EA4335"/>
          </p15:clr>
        </p15:guide>
        <p15:guide id="4" orient="horz" pos="2693">
          <p15:clr>
            <a:srgbClr val="EA4335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21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0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3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4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hyperlink" Target="https://workspace.google.com/marketplace/app/grackle_slides/273764076887" TargetMode="External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17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TITLE OF PRESENTATION</a:t>
            </a:r>
            <a:endParaRPr dirty="0"/>
          </a:p>
        </p:txBody>
      </p:sp>
      <p:sp>
        <p:nvSpPr>
          <p:cNvPr id="96" name="Google Shape;96;p17"/>
          <p:cNvSpPr txBox="1">
            <a:spLocks noGrp="1"/>
          </p:cNvSpPr>
          <p:nvPr>
            <p:ph type="subTitle" idx="1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"/>
              <a:t>Subtitle of Presentation</a:t>
            </a:r>
            <a:endParaRPr/>
          </a:p>
        </p:txBody>
      </p:sp>
      <p:sp>
        <p:nvSpPr>
          <p:cNvPr id="97" name="Google Shape;97;p17"/>
          <p:cNvSpPr txBox="1">
            <a:spLocks noGrp="1"/>
          </p:cNvSpPr>
          <p:nvPr>
            <p:ph type="body" idx="2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PRESENTED BY LOREM IPSUM</a:t>
            </a: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10/14/2024</a:t>
            </a:r>
            <a:endParaRPr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94">
          <a:extLst>
            <a:ext uri="{FF2B5EF4-FFF2-40B4-BE49-F238E27FC236}">
              <a16:creationId xmlns:a16="http://schemas.microsoft.com/office/drawing/2014/main" id="{A245B151-2B3E-A43D-895D-64EECD77348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17">
            <a:extLst>
              <a:ext uri="{FF2B5EF4-FFF2-40B4-BE49-F238E27FC236}">
                <a16:creationId xmlns:a16="http://schemas.microsoft.com/office/drawing/2014/main" id="{42DC437B-3514-2FE6-3520-AAB7000B0336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TITLE OF PRESENTATION</a:t>
            </a:r>
            <a:endParaRPr/>
          </a:p>
        </p:txBody>
      </p:sp>
      <p:sp>
        <p:nvSpPr>
          <p:cNvPr id="96" name="Google Shape;96;p17">
            <a:extLst>
              <a:ext uri="{FF2B5EF4-FFF2-40B4-BE49-F238E27FC236}">
                <a16:creationId xmlns:a16="http://schemas.microsoft.com/office/drawing/2014/main" id="{93D7905C-9317-060E-0580-6F87DB8DCB88}"/>
              </a:ext>
            </a:extLst>
          </p:cNvPr>
          <p:cNvSpPr txBox="1">
            <a:spLocks noGrp="1"/>
          </p:cNvSpPr>
          <p:nvPr>
            <p:ph type="subTitle" idx="1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"/>
              <a:t>Subtitle of Presentation</a:t>
            </a:r>
            <a:endParaRPr/>
          </a:p>
        </p:txBody>
      </p:sp>
      <p:sp>
        <p:nvSpPr>
          <p:cNvPr id="97" name="Google Shape;97;p17">
            <a:extLst>
              <a:ext uri="{FF2B5EF4-FFF2-40B4-BE49-F238E27FC236}">
                <a16:creationId xmlns:a16="http://schemas.microsoft.com/office/drawing/2014/main" id="{D6672A8E-0D4A-6A2E-5BDC-17B54FA30BE6}"/>
              </a:ext>
            </a:extLst>
          </p:cNvPr>
          <p:cNvSpPr txBox="1">
            <a:spLocks noGrp="1"/>
          </p:cNvSpPr>
          <p:nvPr>
            <p:ph type="body" idx="2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PRESENTED BY LOREM IPSUM</a:t>
            </a: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10/14/2024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31370808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18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PRESENTATION PART ONE TITLE</a:t>
            </a:r>
            <a:endParaRPr/>
          </a:p>
        </p:txBody>
      </p:sp>
      <p:sp>
        <p:nvSpPr>
          <p:cNvPr id="103" name="Google Shape;103;p18"/>
          <p:cNvSpPr txBox="1">
            <a:spLocks noGrp="1"/>
          </p:cNvSpPr>
          <p:nvPr>
            <p:ph type="subTitle" idx="1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"/>
              <a:t>Presentation Part One Subtitle</a:t>
            </a:r>
            <a:endParaRPr/>
          </a:p>
        </p:txBody>
      </p:sp>
      <p:sp>
        <p:nvSpPr>
          <p:cNvPr id="104" name="Google Shape;104;p18"/>
          <p:cNvSpPr txBox="1"/>
          <p:nvPr/>
        </p:nvSpPr>
        <p:spPr>
          <a:xfrm>
            <a:off x="4348532" y="1661128"/>
            <a:ext cx="4631400" cy="3507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5000" b="1">
                <a:solidFill>
                  <a:srgbClr val="8900E1"/>
                </a:solidFill>
                <a:latin typeface="Montserrat"/>
                <a:ea typeface="Montserrat"/>
                <a:cs typeface="Montserrat"/>
                <a:sym typeface="Montserrat"/>
              </a:rPr>
              <a:t>01</a:t>
            </a:r>
            <a:endParaRPr sz="25000" b="1">
              <a:solidFill>
                <a:srgbClr val="8900E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11" name="Google Shape;111;p19"/>
          <p:cNvCxnSpPr/>
          <p:nvPr/>
        </p:nvCxnSpPr>
        <p:spPr>
          <a:xfrm>
            <a:off x="2900432" y="2518986"/>
            <a:ext cx="621600" cy="0"/>
          </a:xfrm>
          <a:prstGeom prst="straightConnector1">
            <a:avLst/>
          </a:prstGeom>
          <a:noFill/>
          <a:ln w="76200" cap="flat" cmpd="sng">
            <a:solidFill>
              <a:srgbClr val="8900E1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10" name="Google Shape;110;p19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/>
              <a:t>Since its founding in 1831, NYU has been an innovator in higher education, reaching out to an emerging middle class, embracing an urban identity and professional focus, and promoting a global vision that informs its 19 schools and colleges.</a:t>
            </a:r>
            <a:endParaRPr/>
          </a:p>
        </p:txBody>
      </p:sp>
      <p:sp>
        <p:nvSpPr>
          <p:cNvPr id="109" name="Google Shape;109;p19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TITLE</a:t>
            </a:r>
            <a:endParaRPr dirty="0"/>
          </a:p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HERE</a:t>
            </a:r>
            <a:endParaRPr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20"/>
          <p:cNvSpPr txBox="1">
            <a:spLocks noGrp="1"/>
          </p:cNvSpPr>
          <p:nvPr>
            <p:ph type="body" idx="2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"/>
              <a:t>Today, that trailblazing spirit makes NYU one of the most prominent and respected research universities in the world, featuring top-ranked academic programs and accepting fewer than one-in-five undergraduates.</a:t>
            </a:r>
            <a:endParaRPr/>
          </a:p>
        </p:txBody>
      </p:sp>
      <p:cxnSp>
        <p:nvCxnSpPr>
          <p:cNvPr id="118" name="Google Shape;118;p20"/>
          <p:cNvCxnSpPr/>
          <p:nvPr/>
        </p:nvCxnSpPr>
        <p:spPr>
          <a:xfrm>
            <a:off x="418229" y="2012625"/>
            <a:ext cx="621600" cy="0"/>
          </a:xfrm>
          <a:prstGeom prst="straightConnector1">
            <a:avLst/>
          </a:prstGeom>
          <a:noFill/>
          <a:ln w="76200" cap="flat" cmpd="sng">
            <a:solidFill>
              <a:srgbClr val="8900E1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17" name="Google Shape;117;p20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"/>
              <a:t>Since its founding in 1831, NYU has been an innovator in higher education, reaching out to an emerging middle class, embracing an urban identity and professional focus, and promoting a global vision that informs its 19 schools and colleges.</a:t>
            </a:r>
            <a:endParaRPr/>
          </a:p>
        </p:txBody>
      </p:sp>
      <p:sp>
        <p:nvSpPr>
          <p:cNvPr id="116" name="Google Shape;116;p20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OUR HISTORY IN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TWO PARAGRAPHS</a:t>
            </a:r>
            <a:endParaRPr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21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TITLE ONLY SLIDE</a:t>
            </a:r>
            <a:endParaRPr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2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solidFill>
                  <a:srgbClr val="333333"/>
                </a:solidFill>
              </a:rPr>
              <a:t>AN IMPORTANT</a:t>
            </a:r>
            <a:endParaRPr dirty="0">
              <a:solidFill>
                <a:srgbClr val="333333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solidFill>
                  <a:srgbClr val="333333"/>
                </a:solidFill>
              </a:rPr>
              <a:t>QUOTE BELONGS</a:t>
            </a:r>
            <a:endParaRPr dirty="0">
              <a:solidFill>
                <a:srgbClr val="333333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solidFill>
                  <a:srgbClr val="333333"/>
                </a:solidFill>
              </a:rPr>
              <a:t>ON </a:t>
            </a:r>
            <a:r>
              <a:rPr lang="en" dirty="0">
                <a:solidFill>
                  <a:srgbClr val="FFFFFF"/>
                </a:solidFill>
                <a:highlight>
                  <a:srgbClr val="8900E1"/>
                </a:highlight>
              </a:rPr>
              <a:t>THIS PAGE.</a:t>
            </a:r>
            <a:r>
              <a:rPr lang="en" dirty="0">
                <a:highlight>
                  <a:srgbClr val="9A6ABA"/>
                </a:highlight>
              </a:rPr>
              <a:t> </a:t>
            </a:r>
            <a:endParaRPr dirty="0">
              <a:highlight>
                <a:srgbClr val="9A6ABA"/>
              </a:highlight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p23"/>
          <p:cNvSpPr txBox="1"/>
          <p:nvPr/>
        </p:nvSpPr>
        <p:spPr>
          <a:xfrm>
            <a:off x="6017250" y="3185100"/>
            <a:ext cx="2297400" cy="118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57068C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rPr>
              <a:t>Third Item</a:t>
            </a:r>
            <a:endParaRPr sz="1200">
              <a:solidFill>
                <a:srgbClr val="57068C"/>
              </a:solidFill>
              <a:latin typeface="Montserrat ExtraBold"/>
              <a:ea typeface="Montserrat ExtraBold"/>
              <a:cs typeface="Montserrat ExtraBold"/>
              <a:sym typeface="Montserrat ExtraBold"/>
            </a:endParaRPr>
          </a:p>
          <a:p>
            <a:pPr marL="0" lvl="0" indent="0" algn="ctr" rtl="0">
              <a:lnSpc>
                <a:spcPct val="125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en" sz="1000">
                <a:solidFill>
                  <a:srgbClr val="333333"/>
                </a:solidFill>
                <a:latin typeface="Montserrat"/>
                <a:ea typeface="Montserrat"/>
                <a:cs typeface="Montserrat"/>
                <a:sym typeface="Montserrat"/>
              </a:rPr>
              <a:t>New York University has grown into one of the nation's leading institutions of higher ed</a:t>
            </a:r>
            <a:endParaRPr sz="1000">
              <a:solidFill>
                <a:srgbClr val="333333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135" name="Google Shape;135;p23" descr="Image placeholder"/>
          <p:cNvPicPr preferRelativeResize="0"/>
          <p:nvPr/>
        </p:nvPicPr>
        <p:blipFill rotWithShape="1">
          <a:blip r:embed="rId3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365300" y="1462959"/>
            <a:ext cx="1583602" cy="1583602"/>
          </a:xfrm>
          <a:prstGeom prst="rect">
            <a:avLst/>
          </a:prstGeom>
          <a:noFill/>
          <a:ln>
            <a:noFill/>
          </a:ln>
        </p:spPr>
      </p:pic>
      <p:sp>
        <p:nvSpPr>
          <p:cNvPr id="138" name="Google Shape;138;p23"/>
          <p:cNvSpPr txBox="1"/>
          <p:nvPr/>
        </p:nvSpPr>
        <p:spPr>
          <a:xfrm>
            <a:off x="3375450" y="3185100"/>
            <a:ext cx="2297400" cy="118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57068C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rPr>
              <a:t>Second Item</a:t>
            </a:r>
            <a:endParaRPr sz="1200">
              <a:solidFill>
                <a:srgbClr val="57068C"/>
              </a:solidFill>
              <a:latin typeface="Montserrat ExtraBold"/>
              <a:ea typeface="Montserrat ExtraBold"/>
              <a:cs typeface="Montserrat ExtraBold"/>
              <a:sym typeface="Montserrat ExtraBold"/>
            </a:endParaRPr>
          </a:p>
          <a:p>
            <a:pPr marL="0" lvl="0" indent="0" algn="ctr" rtl="0">
              <a:lnSpc>
                <a:spcPct val="125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en" sz="1000">
                <a:solidFill>
                  <a:srgbClr val="333333"/>
                </a:solidFill>
                <a:latin typeface="Montserrat"/>
                <a:ea typeface="Montserrat"/>
                <a:cs typeface="Montserrat"/>
                <a:sym typeface="Montserrat"/>
              </a:rPr>
              <a:t>New York University has grown into one of the nation's leading institutions of higher ed</a:t>
            </a:r>
            <a:endParaRPr sz="1000">
              <a:solidFill>
                <a:srgbClr val="333333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134" name="Google Shape;134;p23" descr="Image placeholder"/>
          <p:cNvPicPr preferRelativeResize="0"/>
          <p:nvPr/>
        </p:nvPicPr>
        <p:blipFill rotWithShape="1">
          <a:blip r:embed="rId3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780200" y="1462959"/>
            <a:ext cx="1583602" cy="1583602"/>
          </a:xfrm>
          <a:prstGeom prst="rect">
            <a:avLst/>
          </a:prstGeom>
          <a:noFill/>
          <a:ln>
            <a:noFill/>
          </a:ln>
        </p:spPr>
      </p:pic>
      <p:sp>
        <p:nvSpPr>
          <p:cNvPr id="137" name="Google Shape;137;p23"/>
          <p:cNvSpPr txBox="1"/>
          <p:nvPr/>
        </p:nvSpPr>
        <p:spPr>
          <a:xfrm>
            <a:off x="733650" y="3185100"/>
            <a:ext cx="2297400" cy="118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57068C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rPr>
              <a:t>First Item</a:t>
            </a:r>
            <a:endParaRPr sz="1200">
              <a:solidFill>
                <a:srgbClr val="57068C"/>
              </a:solidFill>
              <a:latin typeface="Montserrat ExtraBold"/>
              <a:ea typeface="Montserrat ExtraBold"/>
              <a:cs typeface="Montserrat ExtraBold"/>
              <a:sym typeface="Montserrat ExtraBold"/>
            </a:endParaRPr>
          </a:p>
          <a:p>
            <a:pPr marL="0" lvl="0" indent="0" algn="ctr" rtl="0">
              <a:lnSpc>
                <a:spcPct val="125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en" sz="1000">
                <a:solidFill>
                  <a:srgbClr val="333333"/>
                </a:solidFill>
                <a:latin typeface="Montserrat"/>
                <a:ea typeface="Montserrat"/>
                <a:cs typeface="Montserrat"/>
                <a:sym typeface="Montserrat"/>
              </a:rPr>
              <a:t>New York University has grown into one of the nation's leading institutions of higher ed</a:t>
            </a:r>
            <a:endParaRPr sz="1000">
              <a:solidFill>
                <a:srgbClr val="333333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140" name="Google Shape;140;p23" descr="Image placeholder"/>
          <p:cNvPicPr preferRelativeResize="0"/>
          <p:nvPr/>
        </p:nvPicPr>
        <p:blipFill rotWithShape="1">
          <a:blip r:embed="rId3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42800" y="1462959"/>
            <a:ext cx="1583602" cy="1583602"/>
          </a:xfrm>
          <a:prstGeom prst="rect">
            <a:avLst/>
          </a:prstGeom>
          <a:noFill/>
          <a:ln>
            <a:noFill/>
          </a:ln>
        </p:spPr>
      </p:pic>
      <p:sp>
        <p:nvSpPr>
          <p:cNvPr id="136" name="Google Shape;136;p2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SLIDE WITH LIST ITEMS</a:t>
            </a:r>
            <a:endParaRPr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p24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SLIDE WITH SMALL TITLE</a:t>
            </a:r>
            <a:endParaRPr/>
          </a:p>
        </p:txBody>
      </p:sp>
      <p:sp>
        <p:nvSpPr>
          <p:cNvPr id="146" name="Google Shape;146;p24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"/>
              <a:t>Since its founding in 1831, NYU has been an innovator in higher education, reaching out to an emerging middle class, embracing an urban identity and professional focus, and promoting a global vision that informs its 19 schools and colleges.</a:t>
            </a:r>
            <a:endParaRPr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" name="Google Shape;153;p25"/>
          <p:cNvPicPr preferRelativeResize="0"/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572000" y="0"/>
            <a:ext cx="4643705" cy="5143500"/>
          </a:xfrm>
          <a:prstGeom prst="rect">
            <a:avLst/>
          </a:prstGeom>
          <a:blipFill>
            <a:blip r:embed="rId4"/>
            <a:tile tx="0" ty="0" sx="100000" sy="100000" flip="none" algn="tl"/>
          </a:blipFill>
          <a:ln>
            <a:noFill/>
          </a:ln>
        </p:spPr>
      </p:pic>
      <p:cxnSp>
        <p:nvCxnSpPr>
          <p:cNvPr id="155" name="Google Shape;155;p25"/>
          <p:cNvCxnSpPr/>
          <p:nvPr/>
        </p:nvCxnSpPr>
        <p:spPr>
          <a:xfrm>
            <a:off x="4572004" y="0"/>
            <a:ext cx="0" cy="5188200"/>
          </a:xfrm>
          <a:prstGeom prst="straightConnector1">
            <a:avLst/>
          </a:prstGeom>
          <a:noFill/>
          <a:ln w="76200" cap="flat" cmpd="sng">
            <a:solidFill>
              <a:srgbClr val="8900E1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52" name="Google Shape;152;p25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Today, that trailblazing spirit makes NYU one of the most prominent and respected research universities in the world, featuring top-ranked academic programs and accepting fewer than one-in-five undergraduates.</a:t>
            </a:r>
            <a:endParaRPr/>
          </a:p>
        </p:txBody>
      </p:sp>
      <p:cxnSp>
        <p:nvCxnSpPr>
          <p:cNvPr id="154" name="Google Shape;154;p25"/>
          <p:cNvCxnSpPr/>
          <p:nvPr/>
        </p:nvCxnSpPr>
        <p:spPr>
          <a:xfrm>
            <a:off x="418229" y="2012625"/>
            <a:ext cx="621600" cy="0"/>
          </a:xfrm>
          <a:prstGeom prst="straightConnector1">
            <a:avLst/>
          </a:prstGeom>
          <a:noFill/>
          <a:ln w="76200" cap="flat" cmpd="sng">
            <a:solidFill>
              <a:srgbClr val="8900E1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51" name="Google Shape;151;p25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SLIDE WITH IMAGE</a:t>
            </a:r>
            <a:endParaRPr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p26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Click to add caption</a:t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94">
          <a:extLst>
            <a:ext uri="{FF2B5EF4-FFF2-40B4-BE49-F238E27FC236}">
              <a16:creationId xmlns:a16="http://schemas.microsoft.com/office/drawing/2014/main" id="{7C8CAAD0-4F6F-0833-DC55-D37629D95D9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17">
            <a:extLst>
              <a:ext uri="{FF2B5EF4-FFF2-40B4-BE49-F238E27FC236}">
                <a16:creationId xmlns:a16="http://schemas.microsoft.com/office/drawing/2014/main" id="{D4809A6F-63A7-3E9D-66EA-405A63E9022D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TITLE OF PRESENTATION</a:t>
            </a:r>
            <a:endParaRPr/>
          </a:p>
        </p:txBody>
      </p:sp>
      <p:sp>
        <p:nvSpPr>
          <p:cNvPr id="96" name="Google Shape;96;p17">
            <a:extLst>
              <a:ext uri="{FF2B5EF4-FFF2-40B4-BE49-F238E27FC236}">
                <a16:creationId xmlns:a16="http://schemas.microsoft.com/office/drawing/2014/main" id="{C3928A21-23F6-6924-E97D-5C13C80DDA42}"/>
              </a:ext>
            </a:extLst>
          </p:cNvPr>
          <p:cNvSpPr txBox="1">
            <a:spLocks noGrp="1"/>
          </p:cNvSpPr>
          <p:nvPr>
            <p:ph type="subTitle" idx="1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"/>
              <a:t>Subtitle of Presentation</a:t>
            </a:r>
            <a:endParaRPr/>
          </a:p>
        </p:txBody>
      </p:sp>
      <p:sp>
        <p:nvSpPr>
          <p:cNvPr id="97" name="Google Shape;97;p17">
            <a:extLst>
              <a:ext uri="{FF2B5EF4-FFF2-40B4-BE49-F238E27FC236}">
                <a16:creationId xmlns:a16="http://schemas.microsoft.com/office/drawing/2014/main" id="{0577084A-EAA7-7A7E-4831-EB6F5254EBC6}"/>
              </a:ext>
            </a:extLst>
          </p:cNvPr>
          <p:cNvSpPr txBox="1">
            <a:spLocks noGrp="1"/>
          </p:cNvSpPr>
          <p:nvPr>
            <p:ph type="body" idx="2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PRESENTED BY LOREM IPSUM</a:t>
            </a: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10/14/2024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5871066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p27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SOME QUOTES</a:t>
            </a:r>
            <a:endParaRPr dirty="0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DESERVE TO BE</a:t>
            </a:r>
            <a:endParaRPr dirty="0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LARGER THAN</a:t>
            </a:r>
            <a:endParaRPr dirty="0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LIFE ITSELF.</a:t>
            </a:r>
            <a:endParaRPr dirty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165;p27">
            <a:extLst>
              <a:ext uri="{FF2B5EF4-FFF2-40B4-BE49-F238E27FC236}">
                <a16:creationId xmlns:a16="http://schemas.microsoft.com/office/drawing/2014/main" id="{6223A7F7-565D-AAF5-C9B0-964FEB429A4D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101125" y="936450"/>
            <a:ext cx="6947400" cy="3006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SOME QUOTES</a:t>
            </a:r>
            <a:endParaRPr dirty="0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DESERVE TO BE</a:t>
            </a:r>
            <a:endParaRPr dirty="0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LARGER THAN</a:t>
            </a:r>
            <a:endParaRPr dirty="0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LIFE ITSELF.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23914210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64">
          <a:extLst>
            <a:ext uri="{FF2B5EF4-FFF2-40B4-BE49-F238E27FC236}">
              <a16:creationId xmlns:a16="http://schemas.microsoft.com/office/drawing/2014/main" id="{CDDED6FC-E64B-A730-F8CE-9EA225179FC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p27">
            <a:extLst>
              <a:ext uri="{FF2B5EF4-FFF2-40B4-BE49-F238E27FC236}">
                <a16:creationId xmlns:a16="http://schemas.microsoft.com/office/drawing/2014/main" id="{8E097448-88EA-CF79-4CAE-E6BFF8A06261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SOME QUOTES</a:t>
            </a:r>
            <a:endParaRPr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DESERVE TO BE</a:t>
            </a:r>
            <a:endParaRPr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LARGER THAN</a:t>
            </a:r>
            <a:endParaRPr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LIFE ITSELF.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285590352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64">
          <a:extLst>
            <a:ext uri="{FF2B5EF4-FFF2-40B4-BE49-F238E27FC236}">
              <a16:creationId xmlns:a16="http://schemas.microsoft.com/office/drawing/2014/main" id="{A7D3E15E-05C0-DFE1-62C5-0CED57EF2A6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p27">
            <a:extLst>
              <a:ext uri="{FF2B5EF4-FFF2-40B4-BE49-F238E27FC236}">
                <a16:creationId xmlns:a16="http://schemas.microsoft.com/office/drawing/2014/main" id="{E378900C-4138-274D-491C-6659041246D9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SOME QUOTES</a:t>
            </a:r>
            <a:endParaRPr dirty="0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DESERVE TO BE</a:t>
            </a:r>
            <a:endParaRPr dirty="0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LARGER THAN</a:t>
            </a:r>
            <a:endParaRPr dirty="0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LIFE ITSELF.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74812965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64">
          <a:extLst>
            <a:ext uri="{FF2B5EF4-FFF2-40B4-BE49-F238E27FC236}">
              <a16:creationId xmlns:a16="http://schemas.microsoft.com/office/drawing/2014/main" id="{1FDF3AD9-09CA-A07A-3F2C-3021A677875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p27">
            <a:extLst>
              <a:ext uri="{FF2B5EF4-FFF2-40B4-BE49-F238E27FC236}">
                <a16:creationId xmlns:a16="http://schemas.microsoft.com/office/drawing/2014/main" id="{115647B5-301F-C308-2315-F97542A77607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SOME QUOTES</a:t>
            </a:r>
            <a:endParaRPr dirty="0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DESERVE TO BE</a:t>
            </a:r>
            <a:endParaRPr dirty="0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LARGER THAN</a:t>
            </a:r>
            <a:endParaRPr dirty="0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LIFE ITSELF.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93019363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p28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Today, that trailblazing spirit makes NYU one of the most prominent and respected research universities in the world.</a:t>
            </a:r>
            <a:endParaRPr/>
          </a:p>
        </p:txBody>
      </p:sp>
      <p:sp>
        <p:nvSpPr>
          <p:cNvPr id="172" name="Google Shape;172;p28"/>
          <p:cNvSpPr txBox="1">
            <a:spLocks noGrp="1"/>
          </p:cNvSpPr>
          <p:nvPr>
            <p:ph type="subTitle" idx="2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">
                <a:solidFill>
                  <a:srgbClr val="8900E1"/>
                </a:solidFill>
              </a:rPr>
              <a:t>INCREASE SINCE 2010</a:t>
            </a:r>
            <a:endParaRPr>
              <a:solidFill>
                <a:srgbClr val="8900E1"/>
              </a:solidFill>
            </a:endParaRPr>
          </a:p>
        </p:txBody>
      </p:sp>
      <p:sp>
        <p:nvSpPr>
          <p:cNvPr id="170" name="Google Shape;170;p28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100%</a:t>
            </a:r>
            <a:endParaRPr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p29"/>
          <p:cNvSpPr txBox="1">
            <a:spLocks noGrp="1"/>
          </p:cNvSpPr>
          <p:nvPr>
            <p:ph type="title"/>
          </p:nvPr>
        </p:nvSpPr>
        <p:spPr>
          <a:xfrm>
            <a:off x="2417850" y="1323107"/>
            <a:ext cx="4308300" cy="1059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TEMPLATE NOTES</a:t>
            </a:r>
            <a:endParaRPr/>
          </a:p>
        </p:txBody>
      </p:sp>
      <p:sp>
        <p:nvSpPr>
          <p:cNvPr id="178" name="Google Shape;178;p29"/>
          <p:cNvSpPr txBox="1">
            <a:spLocks noGrp="1"/>
          </p:cNvSpPr>
          <p:nvPr>
            <p:ph type="body" idx="1"/>
          </p:nvPr>
        </p:nvSpPr>
        <p:spPr>
          <a:xfrm>
            <a:off x="2237100" y="2511280"/>
            <a:ext cx="4669800" cy="166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This template has been modified from the original </a:t>
            </a:r>
            <a:br>
              <a:rPr lang="en" dirty="0"/>
            </a:br>
            <a:r>
              <a:rPr lang="en" dirty="0"/>
              <a:t>NYU template to include the NYU Law logo and </a:t>
            </a:r>
            <a:br>
              <a:rPr lang="en" dirty="0"/>
            </a:br>
            <a:r>
              <a:rPr lang="en" dirty="0"/>
              <a:t>Law School images.</a:t>
            </a:r>
            <a:endParaRPr dirty="0"/>
          </a:p>
          <a:p>
            <a:pPr marL="0" lvl="0" indent="0" algn="ctr" rtl="0">
              <a:spcBef>
                <a:spcPts val="1600"/>
              </a:spcBef>
              <a:spcAft>
                <a:spcPts val="1600"/>
              </a:spcAft>
              <a:buNone/>
            </a:pPr>
            <a:r>
              <a:rPr lang="en" dirty="0"/>
              <a:t>Download the </a:t>
            </a:r>
            <a:r>
              <a:rPr lang="en" b="1" u="sng" dirty="0">
                <a:solidFill>
                  <a:schemeClr val="hlink"/>
                </a:solidFill>
                <a:hlinkClick r:id="rId3"/>
              </a:rPr>
              <a:t>Grackle Slides</a:t>
            </a:r>
            <a:r>
              <a:rPr lang="en" dirty="0">
                <a:hlinkClick r:id="rId3"/>
              </a:rPr>
              <a:t> </a:t>
            </a:r>
            <a:r>
              <a:rPr lang="en" dirty="0"/>
              <a:t>add-on to automatically run accessibility checks on all aspects of your document and get advice on how to make things better.</a:t>
            </a:r>
            <a:endParaRPr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94">
          <a:extLst>
            <a:ext uri="{FF2B5EF4-FFF2-40B4-BE49-F238E27FC236}">
              <a16:creationId xmlns:a16="http://schemas.microsoft.com/office/drawing/2014/main" id="{5D6899FC-66FC-53A0-43FF-EA04797907A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17">
            <a:extLst>
              <a:ext uri="{FF2B5EF4-FFF2-40B4-BE49-F238E27FC236}">
                <a16:creationId xmlns:a16="http://schemas.microsoft.com/office/drawing/2014/main" id="{A9C7042B-102B-664E-0FCB-C99C21628285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TITLE OF PRESENTATION</a:t>
            </a:r>
            <a:endParaRPr dirty="0"/>
          </a:p>
        </p:txBody>
      </p:sp>
      <p:sp>
        <p:nvSpPr>
          <p:cNvPr id="96" name="Google Shape;96;p17">
            <a:extLst>
              <a:ext uri="{FF2B5EF4-FFF2-40B4-BE49-F238E27FC236}">
                <a16:creationId xmlns:a16="http://schemas.microsoft.com/office/drawing/2014/main" id="{13C3EB85-CAD4-6065-A559-E20BA6E73739}"/>
              </a:ext>
            </a:extLst>
          </p:cNvPr>
          <p:cNvSpPr txBox="1">
            <a:spLocks noGrp="1"/>
          </p:cNvSpPr>
          <p:nvPr>
            <p:ph type="subTitle" idx="1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"/>
              <a:t>Subtitle of Presentation</a:t>
            </a:r>
            <a:endParaRPr/>
          </a:p>
        </p:txBody>
      </p:sp>
      <p:sp>
        <p:nvSpPr>
          <p:cNvPr id="6" name="Google Shape;97;p17">
            <a:extLst>
              <a:ext uri="{FF2B5EF4-FFF2-40B4-BE49-F238E27FC236}">
                <a16:creationId xmlns:a16="http://schemas.microsoft.com/office/drawing/2014/main" id="{3EE104F5-DFCA-EA6C-32DD-FAE8E7F0D551}"/>
              </a:ext>
            </a:extLst>
          </p:cNvPr>
          <p:cNvSpPr txBox="1">
            <a:spLocks noGrp="1"/>
          </p:cNvSpPr>
          <p:nvPr>
            <p:ph type="body" idx="2"/>
          </p:nvPr>
        </p:nvSpPr>
        <p:spPr>
          <a:xfrm>
            <a:off x="307600" y="4145050"/>
            <a:ext cx="2436000" cy="65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PRESENTED BY LOREM IPSUM</a:t>
            </a: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10/14/2024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62341039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94">
          <a:extLst>
            <a:ext uri="{FF2B5EF4-FFF2-40B4-BE49-F238E27FC236}">
              <a16:creationId xmlns:a16="http://schemas.microsoft.com/office/drawing/2014/main" id="{A9FFE606-A889-3144-17CC-B6663B51AA9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17">
            <a:extLst>
              <a:ext uri="{FF2B5EF4-FFF2-40B4-BE49-F238E27FC236}">
                <a16:creationId xmlns:a16="http://schemas.microsoft.com/office/drawing/2014/main" id="{8237A55D-6885-DF98-9675-68414D8CBF98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TITLE OF PRESENTATION</a:t>
            </a:r>
            <a:endParaRPr/>
          </a:p>
        </p:txBody>
      </p:sp>
      <p:sp>
        <p:nvSpPr>
          <p:cNvPr id="96" name="Google Shape;96;p17">
            <a:extLst>
              <a:ext uri="{FF2B5EF4-FFF2-40B4-BE49-F238E27FC236}">
                <a16:creationId xmlns:a16="http://schemas.microsoft.com/office/drawing/2014/main" id="{5E4DACE2-2B27-085C-BC95-F6E05FFDA5D2}"/>
              </a:ext>
            </a:extLst>
          </p:cNvPr>
          <p:cNvSpPr txBox="1">
            <a:spLocks noGrp="1"/>
          </p:cNvSpPr>
          <p:nvPr>
            <p:ph type="subTitle" idx="1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"/>
              <a:t>Subtitle of Presentation</a:t>
            </a:r>
            <a:endParaRPr/>
          </a:p>
        </p:txBody>
      </p:sp>
      <p:sp>
        <p:nvSpPr>
          <p:cNvPr id="97" name="Google Shape;97;p17">
            <a:extLst>
              <a:ext uri="{FF2B5EF4-FFF2-40B4-BE49-F238E27FC236}">
                <a16:creationId xmlns:a16="http://schemas.microsoft.com/office/drawing/2014/main" id="{3FCDFACF-D62B-E542-907E-D76777D84CC2}"/>
              </a:ext>
            </a:extLst>
          </p:cNvPr>
          <p:cNvSpPr txBox="1">
            <a:spLocks noGrp="1"/>
          </p:cNvSpPr>
          <p:nvPr>
            <p:ph type="body" idx="2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PRESENTED BY LOREM IPSUM</a:t>
            </a: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10/14/2024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62676406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94">
          <a:extLst>
            <a:ext uri="{FF2B5EF4-FFF2-40B4-BE49-F238E27FC236}">
              <a16:creationId xmlns:a16="http://schemas.microsoft.com/office/drawing/2014/main" id="{178A3DC8-4240-E83D-777E-5222F3A890E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17">
            <a:extLst>
              <a:ext uri="{FF2B5EF4-FFF2-40B4-BE49-F238E27FC236}">
                <a16:creationId xmlns:a16="http://schemas.microsoft.com/office/drawing/2014/main" id="{9DF105D4-97ED-6CBF-342D-F7E5AD3A2D7B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TITLE OF PRESENTATION</a:t>
            </a:r>
            <a:endParaRPr/>
          </a:p>
        </p:txBody>
      </p:sp>
      <p:sp>
        <p:nvSpPr>
          <p:cNvPr id="96" name="Google Shape;96;p17">
            <a:extLst>
              <a:ext uri="{FF2B5EF4-FFF2-40B4-BE49-F238E27FC236}">
                <a16:creationId xmlns:a16="http://schemas.microsoft.com/office/drawing/2014/main" id="{1B88470C-69A1-1469-B807-75DF5B0D76EA}"/>
              </a:ext>
            </a:extLst>
          </p:cNvPr>
          <p:cNvSpPr txBox="1">
            <a:spLocks noGrp="1"/>
          </p:cNvSpPr>
          <p:nvPr>
            <p:ph type="subTitle" idx="1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"/>
              <a:t>Subtitle of Presentation</a:t>
            </a:r>
            <a:endParaRPr/>
          </a:p>
        </p:txBody>
      </p:sp>
      <p:sp>
        <p:nvSpPr>
          <p:cNvPr id="97" name="Google Shape;97;p17">
            <a:extLst>
              <a:ext uri="{FF2B5EF4-FFF2-40B4-BE49-F238E27FC236}">
                <a16:creationId xmlns:a16="http://schemas.microsoft.com/office/drawing/2014/main" id="{6E0EDD88-15A3-9095-F140-59CB2BE830CB}"/>
              </a:ext>
            </a:extLst>
          </p:cNvPr>
          <p:cNvSpPr txBox="1">
            <a:spLocks noGrp="1"/>
          </p:cNvSpPr>
          <p:nvPr>
            <p:ph type="body" idx="2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PRESENTED BY LOREM IPSUM</a:t>
            </a: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10/14/2024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49187442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94">
          <a:extLst>
            <a:ext uri="{FF2B5EF4-FFF2-40B4-BE49-F238E27FC236}">
              <a16:creationId xmlns:a16="http://schemas.microsoft.com/office/drawing/2014/main" id="{A120317D-B45B-5C67-FCA5-8A581374707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17">
            <a:extLst>
              <a:ext uri="{FF2B5EF4-FFF2-40B4-BE49-F238E27FC236}">
                <a16:creationId xmlns:a16="http://schemas.microsoft.com/office/drawing/2014/main" id="{5E9D0F95-BA7D-0C3F-BBB4-179255D76785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TITLE OF PRESENTATION</a:t>
            </a:r>
            <a:endParaRPr/>
          </a:p>
        </p:txBody>
      </p:sp>
      <p:sp>
        <p:nvSpPr>
          <p:cNvPr id="96" name="Google Shape;96;p17">
            <a:extLst>
              <a:ext uri="{FF2B5EF4-FFF2-40B4-BE49-F238E27FC236}">
                <a16:creationId xmlns:a16="http://schemas.microsoft.com/office/drawing/2014/main" id="{17FD22AE-AFD8-7B21-A223-3097382B974F}"/>
              </a:ext>
            </a:extLst>
          </p:cNvPr>
          <p:cNvSpPr txBox="1">
            <a:spLocks noGrp="1"/>
          </p:cNvSpPr>
          <p:nvPr>
            <p:ph type="subTitle" idx="1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"/>
              <a:t>Subtitle of Presentation</a:t>
            </a:r>
            <a:endParaRPr/>
          </a:p>
        </p:txBody>
      </p:sp>
      <p:sp>
        <p:nvSpPr>
          <p:cNvPr id="97" name="Google Shape;97;p17">
            <a:extLst>
              <a:ext uri="{FF2B5EF4-FFF2-40B4-BE49-F238E27FC236}">
                <a16:creationId xmlns:a16="http://schemas.microsoft.com/office/drawing/2014/main" id="{5205D421-DFC0-5F12-3F0E-F4135896967A}"/>
              </a:ext>
            </a:extLst>
          </p:cNvPr>
          <p:cNvSpPr txBox="1">
            <a:spLocks noGrp="1"/>
          </p:cNvSpPr>
          <p:nvPr>
            <p:ph type="body" idx="2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PRESENTED BY LOREM IPSUM</a:t>
            </a: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10/14/2024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7681789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94">
          <a:extLst>
            <a:ext uri="{FF2B5EF4-FFF2-40B4-BE49-F238E27FC236}">
              <a16:creationId xmlns:a16="http://schemas.microsoft.com/office/drawing/2014/main" id="{3B465FE1-BD61-D4D2-1AD4-E23F3499B8B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17">
            <a:extLst>
              <a:ext uri="{FF2B5EF4-FFF2-40B4-BE49-F238E27FC236}">
                <a16:creationId xmlns:a16="http://schemas.microsoft.com/office/drawing/2014/main" id="{4BBA02E8-DA7B-38AA-851A-9AFF446FABCB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TITLE OF PRESENTATION</a:t>
            </a:r>
            <a:endParaRPr/>
          </a:p>
        </p:txBody>
      </p:sp>
      <p:sp>
        <p:nvSpPr>
          <p:cNvPr id="96" name="Google Shape;96;p17">
            <a:extLst>
              <a:ext uri="{FF2B5EF4-FFF2-40B4-BE49-F238E27FC236}">
                <a16:creationId xmlns:a16="http://schemas.microsoft.com/office/drawing/2014/main" id="{56D89695-ACFB-4B52-C1BC-74309D11B81C}"/>
              </a:ext>
            </a:extLst>
          </p:cNvPr>
          <p:cNvSpPr txBox="1">
            <a:spLocks noGrp="1"/>
          </p:cNvSpPr>
          <p:nvPr>
            <p:ph type="subTitle" idx="1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"/>
              <a:t>Subtitle of Presentation</a:t>
            </a:r>
            <a:endParaRPr/>
          </a:p>
        </p:txBody>
      </p:sp>
      <p:sp>
        <p:nvSpPr>
          <p:cNvPr id="97" name="Google Shape;97;p17">
            <a:extLst>
              <a:ext uri="{FF2B5EF4-FFF2-40B4-BE49-F238E27FC236}">
                <a16:creationId xmlns:a16="http://schemas.microsoft.com/office/drawing/2014/main" id="{00B8E058-D25B-9259-B131-818420116429}"/>
              </a:ext>
            </a:extLst>
          </p:cNvPr>
          <p:cNvSpPr txBox="1">
            <a:spLocks noGrp="1"/>
          </p:cNvSpPr>
          <p:nvPr>
            <p:ph type="body" idx="2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PRESENTED BY LOREM IPSUM</a:t>
            </a: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10/14/2024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77575467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94">
          <a:extLst>
            <a:ext uri="{FF2B5EF4-FFF2-40B4-BE49-F238E27FC236}">
              <a16:creationId xmlns:a16="http://schemas.microsoft.com/office/drawing/2014/main" id="{D14FB416-0C25-7F27-1225-A9CF770085E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17">
            <a:extLst>
              <a:ext uri="{FF2B5EF4-FFF2-40B4-BE49-F238E27FC236}">
                <a16:creationId xmlns:a16="http://schemas.microsoft.com/office/drawing/2014/main" id="{423B1BEA-F131-2FEF-AFB0-44039AA720CB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TITLE OF PRESENTATION</a:t>
            </a:r>
            <a:endParaRPr/>
          </a:p>
        </p:txBody>
      </p:sp>
      <p:sp>
        <p:nvSpPr>
          <p:cNvPr id="96" name="Google Shape;96;p17">
            <a:extLst>
              <a:ext uri="{FF2B5EF4-FFF2-40B4-BE49-F238E27FC236}">
                <a16:creationId xmlns:a16="http://schemas.microsoft.com/office/drawing/2014/main" id="{9AE479F7-0EAE-C9FB-08F8-1B256DA4BDA3}"/>
              </a:ext>
            </a:extLst>
          </p:cNvPr>
          <p:cNvSpPr txBox="1">
            <a:spLocks noGrp="1"/>
          </p:cNvSpPr>
          <p:nvPr>
            <p:ph type="subTitle" idx="1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"/>
              <a:t>Subtitle of Presentation</a:t>
            </a:r>
            <a:endParaRPr/>
          </a:p>
        </p:txBody>
      </p:sp>
      <p:sp>
        <p:nvSpPr>
          <p:cNvPr id="97" name="Google Shape;97;p17">
            <a:extLst>
              <a:ext uri="{FF2B5EF4-FFF2-40B4-BE49-F238E27FC236}">
                <a16:creationId xmlns:a16="http://schemas.microsoft.com/office/drawing/2014/main" id="{6FBD191D-BC22-49CE-C98B-3382297C5E42}"/>
              </a:ext>
            </a:extLst>
          </p:cNvPr>
          <p:cNvSpPr txBox="1">
            <a:spLocks noGrp="1"/>
          </p:cNvSpPr>
          <p:nvPr>
            <p:ph type="body" idx="2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PRESENTED BY LOREM IPSUM</a:t>
            </a: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10/14/2024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47697369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94">
          <a:extLst>
            <a:ext uri="{FF2B5EF4-FFF2-40B4-BE49-F238E27FC236}">
              <a16:creationId xmlns:a16="http://schemas.microsoft.com/office/drawing/2014/main" id="{E079A5E9-19FF-C05B-8B49-1E68E589BCF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17">
            <a:extLst>
              <a:ext uri="{FF2B5EF4-FFF2-40B4-BE49-F238E27FC236}">
                <a16:creationId xmlns:a16="http://schemas.microsoft.com/office/drawing/2014/main" id="{F770A081-BEA1-2C70-2B34-FE1CABE5A9C0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TITLE OF PRESENTATION</a:t>
            </a:r>
            <a:endParaRPr/>
          </a:p>
        </p:txBody>
      </p:sp>
      <p:sp>
        <p:nvSpPr>
          <p:cNvPr id="96" name="Google Shape;96;p17">
            <a:extLst>
              <a:ext uri="{FF2B5EF4-FFF2-40B4-BE49-F238E27FC236}">
                <a16:creationId xmlns:a16="http://schemas.microsoft.com/office/drawing/2014/main" id="{3F2634C8-19EC-1437-CA13-C9CDB940AE42}"/>
              </a:ext>
            </a:extLst>
          </p:cNvPr>
          <p:cNvSpPr txBox="1">
            <a:spLocks noGrp="1"/>
          </p:cNvSpPr>
          <p:nvPr>
            <p:ph type="subTitle" idx="1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"/>
              <a:t>Subtitle of Presentation</a:t>
            </a:r>
            <a:endParaRPr/>
          </a:p>
        </p:txBody>
      </p:sp>
      <p:sp>
        <p:nvSpPr>
          <p:cNvPr id="97" name="Google Shape;97;p17">
            <a:extLst>
              <a:ext uri="{FF2B5EF4-FFF2-40B4-BE49-F238E27FC236}">
                <a16:creationId xmlns:a16="http://schemas.microsoft.com/office/drawing/2014/main" id="{DC6D0442-A20E-AC4F-3BB3-176A18C23F95}"/>
              </a:ext>
            </a:extLst>
          </p:cNvPr>
          <p:cNvSpPr txBox="1">
            <a:spLocks noGrp="1"/>
          </p:cNvSpPr>
          <p:nvPr>
            <p:ph type="body" idx="2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PRESENTED BY LOREM IPSUM</a:t>
            </a: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10/14/2024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297067667"/>
      </p:ext>
    </p:extLst>
  </p:cSld>
  <p:clrMapOvr>
    <a:masterClrMapping/>
  </p:clrMapOvr>
</p:sld>
</file>

<file path=ppt/theme/theme1.xml><?xml version="1.0" encoding="utf-8"?>
<a:theme xmlns:a="http://schemas.openxmlformats.org/drawingml/2006/main" name="NYU Bold">
  <a:themeElements>
    <a:clrScheme name="Simple Light">
      <a:dk1>
        <a:srgbClr val="57068C"/>
      </a:dk1>
      <a:lt1>
        <a:srgbClr val="FFFFFF"/>
      </a:lt1>
      <a:dk2>
        <a:srgbClr val="333333"/>
      </a:dk2>
      <a:lt2>
        <a:srgbClr val="E2E1DD"/>
      </a:lt2>
      <a:accent1>
        <a:srgbClr val="9A6ABA"/>
      </a:accent1>
      <a:accent2>
        <a:srgbClr val="6D6D6D"/>
      </a:accent2>
      <a:accent3>
        <a:srgbClr val="8900E1"/>
      </a:accent3>
      <a:accent4>
        <a:srgbClr val="E97300"/>
      </a:accent4>
      <a:accent5>
        <a:srgbClr val="799A05"/>
      </a:accent5>
      <a:accent6>
        <a:srgbClr val="C50F3C"/>
      </a:accent6>
      <a:hlink>
        <a:srgbClr val="57068C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158</TotalTime>
  <Words>523</Words>
  <Application>Microsoft Macintosh PowerPoint</Application>
  <PresentationFormat>On-screen Show (16:9)</PresentationFormat>
  <Paragraphs>92</Paragraphs>
  <Slides>26</Slides>
  <Notes>25</Notes>
  <HiddenSlides>1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31" baseType="lpstr">
      <vt:lpstr>Montserrat ExtraBold</vt:lpstr>
      <vt:lpstr>Montserrat</vt:lpstr>
      <vt:lpstr>Montserrat Black</vt:lpstr>
      <vt:lpstr>Arial</vt:lpstr>
      <vt:lpstr>NYU Bold</vt:lpstr>
      <vt:lpstr>TITLE OF PRESENTATION</vt:lpstr>
      <vt:lpstr>TITLE OF PRESENTATION</vt:lpstr>
      <vt:lpstr>TITLE OF PRESENTATION</vt:lpstr>
      <vt:lpstr>TITLE OF PRESENTATION</vt:lpstr>
      <vt:lpstr>TITLE OF PRESENTATION</vt:lpstr>
      <vt:lpstr>TITLE OF PRESENTATION</vt:lpstr>
      <vt:lpstr>TITLE OF PRESENTATION</vt:lpstr>
      <vt:lpstr>TITLE OF PRESENTATION</vt:lpstr>
      <vt:lpstr>TITLE OF PRESENTATION</vt:lpstr>
      <vt:lpstr>TITLE OF PRESENTATION</vt:lpstr>
      <vt:lpstr>PRESENTATION PART ONE TITLE</vt:lpstr>
      <vt:lpstr>TITLE HERE</vt:lpstr>
      <vt:lpstr>OUR HISTORY IN TWO PARAGRAPHS</vt:lpstr>
      <vt:lpstr>TITLE ONLY SLIDE</vt:lpstr>
      <vt:lpstr>AN IMPORTANT QUOTE BELONGS ON THIS PAGE. </vt:lpstr>
      <vt:lpstr>SLIDE WITH LIST ITEMS</vt:lpstr>
      <vt:lpstr>SLIDE WITH SMALL TITLE</vt:lpstr>
      <vt:lpstr>SLIDE WITH IMAGE</vt:lpstr>
      <vt:lpstr>Click to add caption</vt:lpstr>
      <vt:lpstr>SOME QUOTES DESERVE TO BE LARGER THAN LIFE ITSELF.</vt:lpstr>
      <vt:lpstr>SOME QUOTES DESERVE TO BE LARGER THAN LIFE ITSELF.</vt:lpstr>
      <vt:lpstr>SOME QUOTES DESERVE TO BE LARGER THAN LIFE ITSELF.</vt:lpstr>
      <vt:lpstr>SOME QUOTES DESERVE TO BE LARGER THAN LIFE ITSELF.</vt:lpstr>
      <vt:lpstr>SOME QUOTES DESERVE TO BE LARGER THAN LIFE ITSELF.</vt:lpstr>
      <vt:lpstr>100%</vt:lpstr>
      <vt:lpstr>TEMPLATE NOTES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cp:lastModifiedBy>Clayton</cp:lastModifiedBy>
  <cp:revision>15</cp:revision>
  <dcterms:modified xsi:type="dcterms:W3CDTF">2025-02-03T19:55:01Z</dcterms:modified>
</cp:coreProperties>
</file>