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media/image1.jpeg" ContentType="image/jpe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media/image2.jpeg" ContentType="image/jpeg"/>
  <Override PartName="/ppt/media/image3.jpeg" ContentType="image/jpeg"/>
  <Override PartName="/ppt/notesSlides/notesSlide4.xml" ContentType="application/vnd.openxmlformats-officedocument.presentationml.notesSlide+xml"/>
  <Override PartName="/ppt/media/image4.jpeg" ContentType="image/jpeg"/>
  <Override PartName="/ppt/media/image5.jpeg" ContentType="image/jpeg"/>
  <Override PartName="/ppt/notesSlides/notesSlide5.xml" ContentType="application/vnd.openxmlformats-officedocument.presentationml.notesSlide+xml"/>
  <Override PartName="/ppt/media/image6.jpeg" ContentType="image/jpeg"/>
  <Override PartName="/ppt/media/image7.jpeg" ContentType="image/jpeg"/>
  <Override PartName="/ppt/media/image8.jpeg" ContentType="image/jpeg"/>
  <Override PartName="/ppt/notesSlides/notesSlide6.xml" ContentType="application/vnd.openxmlformats-officedocument.presentationml.notesSlide+xml"/>
  <Override PartName="/ppt/media/image9.jpeg" ContentType="image/jpeg"/>
  <Override PartName="/ppt/media/image10.jpeg" ContentType="image/jpeg"/>
  <Override PartName="/ppt/media/image11.jpeg" ContentType="image/jpeg"/>
  <Override PartName="/ppt/notesSlides/notesSlide7.xml" ContentType="application/vnd.openxmlformats-officedocument.presentationml.notesSlide+xml"/>
  <Override PartName="/ppt/media/image12.jpeg" ContentType="image/jpe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Lst>
  <p:sldSz cx="9144000" cy="51435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FFFFFF"/>
        </a:solidFill>
        <a:effectLst/>
        <a:uFillTx/>
        <a:latin typeface="+mj-lt"/>
        <a:ea typeface="+mj-ea"/>
        <a:cs typeface="+mj-cs"/>
        <a:sym typeface="Arial"/>
      </a:defRPr>
    </a:lvl1pPr>
    <a:lvl2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FFFFFF"/>
        </a:solidFill>
        <a:effectLst/>
        <a:uFillTx/>
        <a:latin typeface="+mj-lt"/>
        <a:ea typeface="+mj-ea"/>
        <a:cs typeface="+mj-cs"/>
        <a:sym typeface="Arial"/>
      </a:defRPr>
    </a:lvl2pPr>
    <a:lvl3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FFFFFF"/>
        </a:solidFill>
        <a:effectLst/>
        <a:uFillTx/>
        <a:latin typeface="+mj-lt"/>
        <a:ea typeface="+mj-ea"/>
        <a:cs typeface="+mj-cs"/>
        <a:sym typeface="Arial"/>
      </a:defRPr>
    </a:lvl3pPr>
    <a:lvl4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FFFFFF"/>
        </a:solidFill>
        <a:effectLst/>
        <a:uFillTx/>
        <a:latin typeface="+mj-lt"/>
        <a:ea typeface="+mj-ea"/>
        <a:cs typeface="+mj-cs"/>
        <a:sym typeface="Arial"/>
      </a:defRPr>
    </a:lvl4pPr>
    <a:lvl5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FFFFFF"/>
        </a:solidFill>
        <a:effectLst/>
        <a:uFillTx/>
        <a:latin typeface="+mj-lt"/>
        <a:ea typeface="+mj-ea"/>
        <a:cs typeface="+mj-cs"/>
        <a:sym typeface="Arial"/>
      </a:defRPr>
    </a:lvl5pPr>
    <a:lvl6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FFFFFF"/>
        </a:solidFill>
        <a:effectLst/>
        <a:uFillTx/>
        <a:latin typeface="+mj-lt"/>
        <a:ea typeface="+mj-ea"/>
        <a:cs typeface="+mj-cs"/>
        <a:sym typeface="Arial"/>
      </a:defRPr>
    </a:lvl6pPr>
    <a:lvl7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FFFFFF"/>
        </a:solidFill>
        <a:effectLst/>
        <a:uFillTx/>
        <a:latin typeface="+mj-lt"/>
        <a:ea typeface="+mj-ea"/>
        <a:cs typeface="+mj-cs"/>
        <a:sym typeface="Arial"/>
      </a:defRPr>
    </a:lvl7pPr>
    <a:lvl8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FFFFFF"/>
        </a:solidFill>
        <a:effectLst/>
        <a:uFillTx/>
        <a:latin typeface="+mj-lt"/>
        <a:ea typeface="+mj-ea"/>
        <a:cs typeface="+mj-cs"/>
        <a:sym typeface="Arial"/>
      </a:defRPr>
    </a:lvl8pPr>
    <a:lvl9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FFFFFF"/>
        </a:solidFill>
        <a:effectLst/>
        <a:uFillTx/>
        <a:latin typeface="+mj-lt"/>
        <a:ea typeface="+mj-ea"/>
        <a:cs typeface="+mj-cs"/>
        <a:sym typeface="Arial"/>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ajor">
          <a:srgbClr val="000000"/>
        </a:fontRef>
        <a:srgbClr val="000000"/>
      </a:tcTxStyle>
      <a:tcStyle>
        <a:tcBdr>
          <a:left>
            <a:ln w="9525" cap="flat">
              <a:solidFill>
                <a:srgbClr val="9E9E9E"/>
              </a:solidFill>
              <a:prstDash val="solid"/>
              <a:round/>
            </a:ln>
          </a:left>
          <a:right>
            <a:ln w="9525" cap="flat">
              <a:solidFill>
                <a:srgbClr val="9E9E9E"/>
              </a:solidFill>
              <a:prstDash val="solid"/>
              <a:round/>
            </a:ln>
          </a:right>
          <a:top>
            <a:ln w="9525" cap="flat">
              <a:solidFill>
                <a:srgbClr val="9E9E9E"/>
              </a:solidFill>
              <a:prstDash val="solid"/>
              <a:round/>
            </a:ln>
          </a:top>
          <a:bottom>
            <a:ln w="9525" cap="flat">
              <a:solidFill>
                <a:srgbClr val="9E9E9E"/>
              </a:solidFill>
              <a:prstDash val="solid"/>
              <a:round/>
            </a:ln>
          </a:bottom>
          <a:insideH>
            <a:ln w="9525" cap="flat">
              <a:solidFill>
                <a:srgbClr val="9E9E9E"/>
              </a:solidFill>
              <a:prstDash val="solid"/>
              <a:round/>
            </a:ln>
          </a:insideH>
          <a:insideV>
            <a:ln w="9525" cap="flat">
              <a:solidFill>
                <a:srgbClr val="9E9E9E"/>
              </a:solidFill>
              <a:prstDash val="solid"/>
              <a:round/>
            </a:ln>
          </a:insideV>
        </a:tcBdr>
        <a:fill>
          <a:noFill/>
        </a:fill>
      </a:tcStyle>
    </a:wholeTbl>
    <a:band2H>
      <a:tcTxStyle b="def" i="def"/>
      <a:tcStyle>
        <a:tcBdr/>
        <a:fill>
          <a:solidFill>
            <a:srgbClr val="FFFFFF"/>
          </a:solidFill>
        </a:fill>
      </a:tcStyle>
    </a:band2H>
    <a:firstCol>
      <a:tcTxStyle b="off" i="off">
        <a:fontRef idx="major">
          <a:srgbClr val="000000"/>
        </a:fontRef>
        <a:srgbClr val="000000"/>
      </a:tcTxStyle>
      <a:tcStyle>
        <a:tcBdr>
          <a:left>
            <a:ln w="9525" cap="flat">
              <a:solidFill>
                <a:srgbClr val="9E9E9E"/>
              </a:solidFill>
              <a:prstDash val="solid"/>
              <a:round/>
            </a:ln>
          </a:left>
          <a:right>
            <a:ln w="9525" cap="flat">
              <a:solidFill>
                <a:srgbClr val="9E9E9E"/>
              </a:solidFill>
              <a:prstDash val="solid"/>
              <a:round/>
            </a:ln>
          </a:right>
          <a:top>
            <a:ln w="9525" cap="flat">
              <a:solidFill>
                <a:srgbClr val="9E9E9E"/>
              </a:solidFill>
              <a:prstDash val="solid"/>
              <a:round/>
            </a:ln>
          </a:top>
          <a:bottom>
            <a:ln w="9525" cap="flat">
              <a:solidFill>
                <a:srgbClr val="9E9E9E"/>
              </a:solidFill>
              <a:prstDash val="solid"/>
              <a:round/>
            </a:ln>
          </a:bottom>
          <a:insideH>
            <a:ln w="9525" cap="flat">
              <a:solidFill>
                <a:srgbClr val="9E9E9E"/>
              </a:solidFill>
              <a:prstDash val="solid"/>
              <a:round/>
            </a:ln>
          </a:insideH>
          <a:insideV>
            <a:ln w="9525" cap="flat">
              <a:solidFill>
                <a:srgbClr val="9E9E9E"/>
              </a:solidFill>
              <a:prstDash val="solid"/>
              <a:round/>
            </a:ln>
          </a:insideV>
        </a:tcBdr>
        <a:fill>
          <a:noFill/>
        </a:fill>
      </a:tcStyle>
    </a:firstCol>
    <a:lastRow>
      <a:tcTxStyle b="off" i="off">
        <a:fontRef idx="major">
          <a:srgbClr val="000000"/>
        </a:fontRef>
        <a:srgbClr val="000000"/>
      </a:tcTxStyle>
      <a:tcStyle>
        <a:tcBdr>
          <a:left>
            <a:ln w="9525" cap="flat">
              <a:solidFill>
                <a:srgbClr val="9E9E9E"/>
              </a:solidFill>
              <a:prstDash val="solid"/>
              <a:round/>
            </a:ln>
          </a:left>
          <a:right>
            <a:ln w="9525" cap="flat">
              <a:solidFill>
                <a:srgbClr val="9E9E9E"/>
              </a:solidFill>
              <a:prstDash val="solid"/>
              <a:round/>
            </a:ln>
          </a:right>
          <a:top>
            <a:ln w="9525" cap="flat">
              <a:solidFill>
                <a:srgbClr val="9E9E9E"/>
              </a:solidFill>
              <a:prstDash val="solid"/>
              <a:round/>
            </a:ln>
          </a:top>
          <a:bottom>
            <a:ln w="9525" cap="flat">
              <a:solidFill>
                <a:srgbClr val="9E9E9E"/>
              </a:solidFill>
              <a:prstDash val="solid"/>
              <a:round/>
            </a:ln>
          </a:bottom>
          <a:insideH>
            <a:ln w="9525" cap="flat">
              <a:solidFill>
                <a:srgbClr val="9E9E9E"/>
              </a:solidFill>
              <a:prstDash val="solid"/>
              <a:round/>
            </a:ln>
          </a:insideH>
          <a:insideV>
            <a:ln w="9525" cap="flat">
              <a:solidFill>
                <a:srgbClr val="9E9E9E"/>
              </a:solidFill>
              <a:prstDash val="solid"/>
              <a:round/>
            </a:ln>
          </a:insideV>
        </a:tcBdr>
        <a:fill>
          <a:noFill/>
        </a:fill>
      </a:tcStyle>
    </a:lastRow>
    <a:firstRow>
      <a:tcTxStyle b="off" i="off">
        <a:fontRef idx="major">
          <a:srgbClr val="000000"/>
        </a:fontRef>
        <a:srgbClr val="000000"/>
      </a:tcTxStyle>
      <a:tcStyle>
        <a:tcBdr>
          <a:left>
            <a:ln w="9525" cap="flat">
              <a:solidFill>
                <a:srgbClr val="9E9E9E"/>
              </a:solidFill>
              <a:prstDash val="solid"/>
              <a:round/>
            </a:ln>
          </a:left>
          <a:right>
            <a:ln w="9525" cap="flat">
              <a:solidFill>
                <a:srgbClr val="9E9E9E"/>
              </a:solidFill>
              <a:prstDash val="solid"/>
              <a:round/>
            </a:ln>
          </a:right>
          <a:top>
            <a:ln w="9525" cap="flat">
              <a:solidFill>
                <a:srgbClr val="9E9E9E"/>
              </a:solidFill>
              <a:prstDash val="solid"/>
              <a:round/>
            </a:ln>
          </a:top>
          <a:bottom>
            <a:ln w="9525" cap="flat">
              <a:solidFill>
                <a:srgbClr val="9E9E9E"/>
              </a:solidFill>
              <a:prstDash val="solid"/>
              <a:round/>
            </a:ln>
          </a:bottom>
          <a:insideH>
            <a:ln w="9525" cap="flat">
              <a:solidFill>
                <a:srgbClr val="9E9E9E"/>
              </a:solidFill>
              <a:prstDash val="solid"/>
              <a:round/>
            </a:ln>
          </a:insideH>
          <a:insideV>
            <a:ln w="9525" cap="flat">
              <a:solidFill>
                <a:srgbClr val="9E9E9E"/>
              </a:solidFill>
              <a:prstDash val="solid"/>
              <a:round/>
            </a:ln>
          </a:insideV>
        </a:tcBdr>
        <a:fill>
          <a:noFill/>
        </a:fill>
      </a:tcStyle>
    </a:firstRow>
  </a:tblStyle>
  <a:tblStyle styleId="{C7B018BB-80A7-4F77-B60F-C8B233D01FF8}" styleName="">
    <a:tblBg/>
    <a:wholeTbl>
      <a:tcTxStyle b="off" i="off">
        <a:fontRef idx="major">
          <a:srgbClr val="FFFFFF"/>
        </a:fontRef>
        <a:srgbClr val="FFFFFF"/>
      </a:tcTxStyle>
      <a:tcStyle>
        <a:tcBdr>
          <a:left>
            <a:ln w="12700" cap="flat">
              <a:solidFill>
                <a:srgbClr val="37474F"/>
              </a:solidFill>
              <a:prstDash val="solid"/>
              <a:round/>
            </a:ln>
          </a:left>
          <a:right>
            <a:ln w="12700" cap="flat">
              <a:solidFill>
                <a:srgbClr val="37474F"/>
              </a:solidFill>
              <a:prstDash val="solid"/>
              <a:round/>
            </a:ln>
          </a:right>
          <a:top>
            <a:ln w="12700" cap="flat">
              <a:solidFill>
                <a:srgbClr val="37474F"/>
              </a:solidFill>
              <a:prstDash val="solid"/>
              <a:round/>
            </a:ln>
          </a:top>
          <a:bottom>
            <a:ln w="12700" cap="flat">
              <a:solidFill>
                <a:srgbClr val="37474F"/>
              </a:solidFill>
              <a:prstDash val="solid"/>
              <a:round/>
            </a:ln>
          </a:bottom>
          <a:insideH>
            <a:ln w="12700" cap="flat">
              <a:solidFill>
                <a:srgbClr val="37474F"/>
              </a:solidFill>
              <a:prstDash val="solid"/>
              <a:round/>
            </a:ln>
          </a:insideH>
          <a:insideV>
            <a:ln w="12700" cap="flat">
              <a:solidFill>
                <a:srgbClr val="37474F"/>
              </a:solidFill>
              <a:prstDash val="solid"/>
              <a:round/>
            </a:ln>
          </a:insideV>
        </a:tcBdr>
        <a:fill>
          <a:solidFill>
            <a:srgbClr val="D1D1D1"/>
          </a:solidFill>
        </a:fill>
      </a:tcStyle>
    </a:wholeTbl>
    <a:band2H>
      <a:tcTxStyle b="def" i="def"/>
      <a:tcStyle>
        <a:tcBdr/>
        <a:fill>
          <a:solidFill>
            <a:srgbClr val="EAEAEA"/>
          </a:solidFill>
        </a:fill>
      </a:tcStyle>
    </a:band2H>
    <a:firstCol>
      <a:tcTxStyle b="on" i="off">
        <a:fontRef idx="major">
          <a:srgbClr val="37474F"/>
        </a:fontRef>
        <a:srgbClr val="37474F"/>
      </a:tcTxStyle>
      <a:tcStyle>
        <a:tcBdr>
          <a:left>
            <a:ln w="12700" cap="flat">
              <a:solidFill>
                <a:srgbClr val="37474F"/>
              </a:solidFill>
              <a:prstDash val="solid"/>
              <a:round/>
            </a:ln>
          </a:left>
          <a:right>
            <a:ln w="12700" cap="flat">
              <a:solidFill>
                <a:srgbClr val="37474F"/>
              </a:solidFill>
              <a:prstDash val="solid"/>
              <a:round/>
            </a:ln>
          </a:right>
          <a:top>
            <a:ln w="12700" cap="flat">
              <a:solidFill>
                <a:srgbClr val="37474F"/>
              </a:solidFill>
              <a:prstDash val="solid"/>
              <a:round/>
            </a:ln>
          </a:top>
          <a:bottom>
            <a:ln w="12700" cap="flat">
              <a:solidFill>
                <a:srgbClr val="37474F"/>
              </a:solidFill>
              <a:prstDash val="solid"/>
              <a:round/>
            </a:ln>
          </a:bottom>
          <a:insideH>
            <a:ln w="12700" cap="flat">
              <a:solidFill>
                <a:srgbClr val="37474F"/>
              </a:solidFill>
              <a:prstDash val="solid"/>
              <a:round/>
            </a:ln>
          </a:insideH>
          <a:insideV>
            <a:ln w="12700" cap="flat">
              <a:solidFill>
                <a:srgbClr val="37474F"/>
              </a:solidFill>
              <a:prstDash val="solid"/>
              <a:round/>
            </a:ln>
          </a:insideV>
        </a:tcBdr>
        <a:fill>
          <a:solidFill>
            <a:schemeClr val="accent1"/>
          </a:solidFill>
        </a:fill>
      </a:tcStyle>
    </a:firstCol>
    <a:lastRow>
      <a:tcTxStyle b="on" i="off">
        <a:fontRef idx="major">
          <a:srgbClr val="37474F"/>
        </a:fontRef>
        <a:srgbClr val="37474F"/>
      </a:tcTxStyle>
      <a:tcStyle>
        <a:tcBdr>
          <a:left>
            <a:ln w="12700" cap="flat">
              <a:solidFill>
                <a:srgbClr val="37474F"/>
              </a:solidFill>
              <a:prstDash val="solid"/>
              <a:round/>
            </a:ln>
          </a:left>
          <a:right>
            <a:ln w="12700" cap="flat">
              <a:solidFill>
                <a:srgbClr val="37474F"/>
              </a:solidFill>
              <a:prstDash val="solid"/>
              <a:round/>
            </a:ln>
          </a:right>
          <a:top>
            <a:ln w="38100" cap="flat">
              <a:solidFill>
                <a:srgbClr val="37474F"/>
              </a:solidFill>
              <a:prstDash val="solid"/>
              <a:round/>
            </a:ln>
          </a:top>
          <a:bottom>
            <a:ln w="12700" cap="flat">
              <a:solidFill>
                <a:srgbClr val="37474F"/>
              </a:solidFill>
              <a:prstDash val="solid"/>
              <a:round/>
            </a:ln>
          </a:bottom>
          <a:insideH>
            <a:ln w="12700" cap="flat">
              <a:solidFill>
                <a:srgbClr val="37474F"/>
              </a:solidFill>
              <a:prstDash val="solid"/>
              <a:round/>
            </a:ln>
          </a:insideH>
          <a:insideV>
            <a:ln w="12700" cap="flat">
              <a:solidFill>
                <a:srgbClr val="37474F"/>
              </a:solidFill>
              <a:prstDash val="solid"/>
              <a:round/>
            </a:ln>
          </a:insideV>
        </a:tcBdr>
        <a:fill>
          <a:solidFill>
            <a:schemeClr val="accent1"/>
          </a:solidFill>
        </a:fill>
      </a:tcStyle>
    </a:lastRow>
    <a:firstRow>
      <a:tcTxStyle b="on" i="off">
        <a:fontRef idx="major">
          <a:srgbClr val="37474F"/>
        </a:fontRef>
        <a:srgbClr val="37474F"/>
      </a:tcTxStyle>
      <a:tcStyle>
        <a:tcBdr>
          <a:left>
            <a:ln w="12700" cap="flat">
              <a:solidFill>
                <a:srgbClr val="37474F"/>
              </a:solidFill>
              <a:prstDash val="solid"/>
              <a:round/>
            </a:ln>
          </a:left>
          <a:right>
            <a:ln w="12700" cap="flat">
              <a:solidFill>
                <a:srgbClr val="37474F"/>
              </a:solidFill>
              <a:prstDash val="solid"/>
              <a:round/>
            </a:ln>
          </a:right>
          <a:top>
            <a:ln w="12700" cap="flat">
              <a:solidFill>
                <a:srgbClr val="37474F"/>
              </a:solidFill>
              <a:prstDash val="solid"/>
              <a:round/>
            </a:ln>
          </a:top>
          <a:bottom>
            <a:ln w="38100" cap="flat">
              <a:solidFill>
                <a:srgbClr val="37474F"/>
              </a:solidFill>
              <a:prstDash val="solid"/>
              <a:round/>
            </a:ln>
          </a:bottom>
          <a:insideH>
            <a:ln w="12700" cap="flat">
              <a:solidFill>
                <a:srgbClr val="37474F"/>
              </a:solidFill>
              <a:prstDash val="solid"/>
              <a:round/>
            </a:ln>
          </a:insideH>
          <a:insideV>
            <a:ln w="12700" cap="flat">
              <a:solidFill>
                <a:srgbClr val="37474F"/>
              </a:solidFill>
              <a:prstDash val="solid"/>
              <a:round/>
            </a:ln>
          </a:insideV>
        </a:tcBdr>
        <a:fill>
          <a:solidFill>
            <a:schemeClr val="accent1"/>
          </a:solidFill>
        </a:fill>
      </a:tcStyle>
    </a:firstRow>
  </a:tblStyle>
  <a:tblStyle styleId="{EEE7283C-3CF3-47DC-8721-378D4A62B228}" styleName="">
    <a:tblBg/>
    <a:wholeTbl>
      <a:tcTxStyle b="off" i="off">
        <a:fontRef idx="major">
          <a:srgbClr val="FFFFFF"/>
        </a:fontRef>
        <a:srgbClr val="FFFFFF"/>
      </a:tcTxStyle>
      <a:tcStyle>
        <a:tcBdr>
          <a:left>
            <a:ln w="12700" cap="flat">
              <a:solidFill>
                <a:srgbClr val="37474F"/>
              </a:solidFill>
              <a:prstDash val="solid"/>
              <a:round/>
            </a:ln>
          </a:left>
          <a:right>
            <a:ln w="12700" cap="flat">
              <a:solidFill>
                <a:srgbClr val="37474F"/>
              </a:solidFill>
              <a:prstDash val="solid"/>
              <a:round/>
            </a:ln>
          </a:right>
          <a:top>
            <a:ln w="12700" cap="flat">
              <a:solidFill>
                <a:srgbClr val="37474F"/>
              </a:solidFill>
              <a:prstDash val="solid"/>
              <a:round/>
            </a:ln>
          </a:top>
          <a:bottom>
            <a:ln w="12700" cap="flat">
              <a:solidFill>
                <a:srgbClr val="37474F"/>
              </a:solidFill>
              <a:prstDash val="solid"/>
              <a:round/>
            </a:ln>
          </a:bottom>
          <a:insideH>
            <a:ln w="12700" cap="flat">
              <a:solidFill>
                <a:srgbClr val="37474F"/>
              </a:solidFill>
              <a:prstDash val="solid"/>
              <a:round/>
            </a:ln>
          </a:insideH>
          <a:insideV>
            <a:ln w="12700" cap="flat">
              <a:solidFill>
                <a:srgbClr val="37474F"/>
              </a:solidFill>
              <a:prstDash val="solid"/>
              <a:round/>
            </a:ln>
          </a:insideV>
        </a:tcBdr>
        <a:fill>
          <a:solidFill>
            <a:srgbClr val="ECECEC"/>
          </a:solidFill>
        </a:fill>
      </a:tcStyle>
    </a:wholeTbl>
    <a:band2H>
      <a:tcTxStyle b="def" i="def"/>
      <a:tcStyle>
        <a:tcBdr/>
        <a:fill>
          <a:solidFill>
            <a:schemeClr val="accent6"/>
          </a:solidFill>
        </a:fill>
      </a:tcStyle>
    </a:band2H>
    <a:firstCol>
      <a:tcTxStyle b="on" i="off">
        <a:fontRef idx="major">
          <a:srgbClr val="37474F"/>
        </a:fontRef>
        <a:srgbClr val="37474F"/>
      </a:tcTxStyle>
      <a:tcStyle>
        <a:tcBdr>
          <a:left>
            <a:ln w="12700" cap="flat">
              <a:solidFill>
                <a:srgbClr val="37474F"/>
              </a:solidFill>
              <a:prstDash val="solid"/>
              <a:round/>
            </a:ln>
          </a:left>
          <a:right>
            <a:ln w="12700" cap="flat">
              <a:solidFill>
                <a:srgbClr val="37474F"/>
              </a:solidFill>
              <a:prstDash val="solid"/>
              <a:round/>
            </a:ln>
          </a:right>
          <a:top>
            <a:ln w="12700" cap="flat">
              <a:solidFill>
                <a:srgbClr val="37474F"/>
              </a:solidFill>
              <a:prstDash val="solid"/>
              <a:round/>
            </a:ln>
          </a:top>
          <a:bottom>
            <a:ln w="12700" cap="flat">
              <a:solidFill>
                <a:srgbClr val="37474F"/>
              </a:solidFill>
              <a:prstDash val="solid"/>
              <a:round/>
            </a:ln>
          </a:bottom>
          <a:insideH>
            <a:ln w="12700" cap="flat">
              <a:solidFill>
                <a:srgbClr val="37474F"/>
              </a:solidFill>
              <a:prstDash val="solid"/>
              <a:round/>
            </a:ln>
          </a:insideH>
          <a:insideV>
            <a:ln w="12700" cap="flat">
              <a:solidFill>
                <a:srgbClr val="37474F"/>
              </a:solidFill>
              <a:prstDash val="solid"/>
              <a:round/>
            </a:ln>
          </a:insideV>
        </a:tcBdr>
        <a:fill>
          <a:solidFill>
            <a:schemeClr val="accent3"/>
          </a:solidFill>
        </a:fill>
      </a:tcStyle>
    </a:firstCol>
    <a:lastRow>
      <a:tcTxStyle b="on" i="off">
        <a:fontRef idx="major">
          <a:srgbClr val="37474F"/>
        </a:fontRef>
        <a:srgbClr val="37474F"/>
      </a:tcTxStyle>
      <a:tcStyle>
        <a:tcBdr>
          <a:left>
            <a:ln w="12700" cap="flat">
              <a:solidFill>
                <a:srgbClr val="37474F"/>
              </a:solidFill>
              <a:prstDash val="solid"/>
              <a:round/>
            </a:ln>
          </a:left>
          <a:right>
            <a:ln w="12700" cap="flat">
              <a:solidFill>
                <a:srgbClr val="37474F"/>
              </a:solidFill>
              <a:prstDash val="solid"/>
              <a:round/>
            </a:ln>
          </a:right>
          <a:top>
            <a:ln w="38100" cap="flat">
              <a:solidFill>
                <a:srgbClr val="37474F"/>
              </a:solidFill>
              <a:prstDash val="solid"/>
              <a:round/>
            </a:ln>
          </a:top>
          <a:bottom>
            <a:ln w="12700" cap="flat">
              <a:solidFill>
                <a:srgbClr val="37474F"/>
              </a:solidFill>
              <a:prstDash val="solid"/>
              <a:round/>
            </a:ln>
          </a:bottom>
          <a:insideH>
            <a:ln w="12700" cap="flat">
              <a:solidFill>
                <a:srgbClr val="37474F"/>
              </a:solidFill>
              <a:prstDash val="solid"/>
              <a:round/>
            </a:ln>
          </a:insideH>
          <a:insideV>
            <a:ln w="12700" cap="flat">
              <a:solidFill>
                <a:srgbClr val="37474F"/>
              </a:solidFill>
              <a:prstDash val="solid"/>
              <a:round/>
            </a:ln>
          </a:insideV>
        </a:tcBdr>
        <a:fill>
          <a:solidFill>
            <a:schemeClr val="accent3"/>
          </a:solidFill>
        </a:fill>
      </a:tcStyle>
    </a:lastRow>
    <a:firstRow>
      <a:tcTxStyle b="on" i="off">
        <a:fontRef idx="major">
          <a:srgbClr val="37474F"/>
        </a:fontRef>
        <a:srgbClr val="37474F"/>
      </a:tcTxStyle>
      <a:tcStyle>
        <a:tcBdr>
          <a:left>
            <a:ln w="12700" cap="flat">
              <a:solidFill>
                <a:srgbClr val="37474F"/>
              </a:solidFill>
              <a:prstDash val="solid"/>
              <a:round/>
            </a:ln>
          </a:left>
          <a:right>
            <a:ln w="12700" cap="flat">
              <a:solidFill>
                <a:srgbClr val="37474F"/>
              </a:solidFill>
              <a:prstDash val="solid"/>
              <a:round/>
            </a:ln>
          </a:right>
          <a:top>
            <a:ln w="12700" cap="flat">
              <a:solidFill>
                <a:srgbClr val="37474F"/>
              </a:solidFill>
              <a:prstDash val="solid"/>
              <a:round/>
            </a:ln>
          </a:top>
          <a:bottom>
            <a:ln w="38100" cap="flat">
              <a:solidFill>
                <a:srgbClr val="37474F"/>
              </a:solidFill>
              <a:prstDash val="solid"/>
              <a:round/>
            </a:ln>
          </a:bottom>
          <a:insideH>
            <a:ln w="12700" cap="flat">
              <a:solidFill>
                <a:srgbClr val="37474F"/>
              </a:solidFill>
              <a:prstDash val="solid"/>
              <a:round/>
            </a:ln>
          </a:insideH>
          <a:insideV>
            <a:ln w="12700" cap="flat">
              <a:solidFill>
                <a:srgbClr val="37474F"/>
              </a:solidFill>
              <a:prstDash val="solid"/>
              <a:round/>
            </a:ln>
          </a:insideV>
        </a:tcBdr>
        <a:fill>
          <a:solidFill>
            <a:schemeClr val="accent3"/>
          </a:solidFill>
        </a:fill>
      </a:tcStyle>
    </a:firstRow>
  </a:tblStyle>
  <a:tblStyle styleId="{CF821DB8-F4EB-4A41-A1BA-3FCAFE7338EE}" styleName="">
    <a:tblBg/>
    <a:wholeTbl>
      <a:tcTxStyle b="off" i="off">
        <a:fontRef idx="major">
          <a:srgbClr val="FFFFFF"/>
        </a:fontRef>
        <a:srgbClr val="FFFFFF"/>
      </a:tcTxStyle>
      <a:tcStyle>
        <a:tcBdr>
          <a:left>
            <a:ln w="12700" cap="flat">
              <a:solidFill>
                <a:srgbClr val="37474F"/>
              </a:solidFill>
              <a:prstDash val="solid"/>
              <a:round/>
            </a:ln>
          </a:left>
          <a:right>
            <a:ln w="12700" cap="flat">
              <a:solidFill>
                <a:srgbClr val="37474F"/>
              </a:solidFill>
              <a:prstDash val="solid"/>
              <a:round/>
            </a:ln>
          </a:right>
          <a:top>
            <a:ln w="12700" cap="flat">
              <a:solidFill>
                <a:srgbClr val="37474F"/>
              </a:solidFill>
              <a:prstDash val="solid"/>
              <a:round/>
            </a:ln>
          </a:top>
          <a:bottom>
            <a:ln w="12700" cap="flat">
              <a:solidFill>
                <a:srgbClr val="37474F"/>
              </a:solidFill>
              <a:prstDash val="solid"/>
              <a:round/>
            </a:ln>
          </a:bottom>
          <a:insideH>
            <a:ln w="12700" cap="flat">
              <a:solidFill>
                <a:srgbClr val="37474F"/>
              </a:solidFill>
              <a:prstDash val="solid"/>
              <a:round/>
            </a:ln>
          </a:insideH>
          <a:insideV>
            <a:ln w="12700" cap="flat">
              <a:solidFill>
                <a:srgbClr val="37474F"/>
              </a:solidFill>
              <a:prstDash val="solid"/>
              <a:round/>
            </a:ln>
          </a:insideV>
        </a:tcBdr>
        <a:fill>
          <a:solidFill>
            <a:srgbClr val="FBFBFB"/>
          </a:solidFill>
        </a:fill>
      </a:tcStyle>
    </a:wholeTbl>
    <a:band2H>
      <a:tcTxStyle b="def" i="def"/>
      <a:tcStyle>
        <a:tcBdr/>
        <a:fill>
          <a:solidFill>
            <a:srgbClr val="FDFDFD"/>
          </a:solidFill>
        </a:fill>
      </a:tcStyle>
    </a:band2H>
    <a:firstCol>
      <a:tcTxStyle b="on" i="off">
        <a:fontRef idx="major">
          <a:srgbClr val="37474F"/>
        </a:fontRef>
        <a:srgbClr val="37474F"/>
      </a:tcTxStyle>
      <a:tcStyle>
        <a:tcBdr>
          <a:left>
            <a:ln w="12700" cap="flat">
              <a:solidFill>
                <a:srgbClr val="37474F"/>
              </a:solidFill>
              <a:prstDash val="solid"/>
              <a:round/>
            </a:ln>
          </a:left>
          <a:right>
            <a:ln w="12700" cap="flat">
              <a:solidFill>
                <a:srgbClr val="37474F"/>
              </a:solidFill>
              <a:prstDash val="solid"/>
              <a:round/>
            </a:ln>
          </a:right>
          <a:top>
            <a:ln w="12700" cap="flat">
              <a:solidFill>
                <a:srgbClr val="37474F"/>
              </a:solidFill>
              <a:prstDash val="solid"/>
              <a:round/>
            </a:ln>
          </a:top>
          <a:bottom>
            <a:ln w="12700" cap="flat">
              <a:solidFill>
                <a:srgbClr val="37474F"/>
              </a:solidFill>
              <a:prstDash val="solid"/>
              <a:round/>
            </a:ln>
          </a:bottom>
          <a:insideH>
            <a:ln w="12700" cap="flat">
              <a:solidFill>
                <a:srgbClr val="37474F"/>
              </a:solidFill>
              <a:prstDash val="solid"/>
              <a:round/>
            </a:ln>
          </a:insideH>
          <a:insideV>
            <a:ln w="12700" cap="flat">
              <a:solidFill>
                <a:srgbClr val="37474F"/>
              </a:solidFill>
              <a:prstDash val="solid"/>
              <a:round/>
            </a:ln>
          </a:insideV>
        </a:tcBdr>
        <a:fill>
          <a:solidFill>
            <a:schemeClr val="accent6"/>
          </a:solidFill>
        </a:fill>
      </a:tcStyle>
    </a:firstCol>
    <a:lastRow>
      <a:tcTxStyle b="on" i="off">
        <a:fontRef idx="major">
          <a:srgbClr val="37474F"/>
        </a:fontRef>
        <a:srgbClr val="37474F"/>
      </a:tcTxStyle>
      <a:tcStyle>
        <a:tcBdr>
          <a:left>
            <a:ln w="12700" cap="flat">
              <a:solidFill>
                <a:srgbClr val="37474F"/>
              </a:solidFill>
              <a:prstDash val="solid"/>
              <a:round/>
            </a:ln>
          </a:left>
          <a:right>
            <a:ln w="12700" cap="flat">
              <a:solidFill>
                <a:srgbClr val="37474F"/>
              </a:solidFill>
              <a:prstDash val="solid"/>
              <a:round/>
            </a:ln>
          </a:right>
          <a:top>
            <a:ln w="38100" cap="flat">
              <a:solidFill>
                <a:srgbClr val="37474F"/>
              </a:solidFill>
              <a:prstDash val="solid"/>
              <a:round/>
            </a:ln>
          </a:top>
          <a:bottom>
            <a:ln w="12700" cap="flat">
              <a:solidFill>
                <a:srgbClr val="37474F"/>
              </a:solidFill>
              <a:prstDash val="solid"/>
              <a:round/>
            </a:ln>
          </a:bottom>
          <a:insideH>
            <a:ln w="12700" cap="flat">
              <a:solidFill>
                <a:srgbClr val="37474F"/>
              </a:solidFill>
              <a:prstDash val="solid"/>
              <a:round/>
            </a:ln>
          </a:insideH>
          <a:insideV>
            <a:ln w="12700" cap="flat">
              <a:solidFill>
                <a:srgbClr val="37474F"/>
              </a:solidFill>
              <a:prstDash val="solid"/>
              <a:round/>
            </a:ln>
          </a:insideV>
        </a:tcBdr>
        <a:fill>
          <a:solidFill>
            <a:schemeClr val="accent6"/>
          </a:solidFill>
        </a:fill>
      </a:tcStyle>
    </a:lastRow>
    <a:firstRow>
      <a:tcTxStyle b="on" i="off">
        <a:fontRef idx="major">
          <a:srgbClr val="37474F"/>
        </a:fontRef>
        <a:srgbClr val="37474F"/>
      </a:tcTxStyle>
      <a:tcStyle>
        <a:tcBdr>
          <a:left>
            <a:ln w="12700" cap="flat">
              <a:solidFill>
                <a:srgbClr val="37474F"/>
              </a:solidFill>
              <a:prstDash val="solid"/>
              <a:round/>
            </a:ln>
          </a:left>
          <a:right>
            <a:ln w="12700" cap="flat">
              <a:solidFill>
                <a:srgbClr val="37474F"/>
              </a:solidFill>
              <a:prstDash val="solid"/>
              <a:round/>
            </a:ln>
          </a:right>
          <a:top>
            <a:ln w="12700" cap="flat">
              <a:solidFill>
                <a:srgbClr val="37474F"/>
              </a:solidFill>
              <a:prstDash val="solid"/>
              <a:round/>
            </a:ln>
          </a:top>
          <a:bottom>
            <a:ln w="38100" cap="flat">
              <a:solidFill>
                <a:srgbClr val="37474F"/>
              </a:solidFill>
              <a:prstDash val="solid"/>
              <a:round/>
            </a:ln>
          </a:bottom>
          <a:insideH>
            <a:ln w="12700" cap="flat">
              <a:solidFill>
                <a:srgbClr val="37474F"/>
              </a:solidFill>
              <a:prstDash val="solid"/>
              <a:round/>
            </a:ln>
          </a:insideH>
          <a:insideV>
            <a:ln w="12700" cap="flat">
              <a:solidFill>
                <a:srgbClr val="37474F"/>
              </a:solidFill>
              <a:prstDash val="solid"/>
              <a:round/>
            </a:ln>
          </a:insideV>
        </a:tcBdr>
        <a:fill>
          <a:solidFill>
            <a:schemeClr val="accent6"/>
          </a:solidFill>
        </a:fill>
      </a:tcStyle>
    </a:firstRow>
  </a:tblStyle>
  <a:tblStyle styleId="{33BA23B1-9221-436E-865A-0063620EA4FD}" styleName="">
    <a:tblBg/>
    <a:wholeTbl>
      <a:tcTxStyle b="off"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b="def" i="def"/>
      <a:tcStyle>
        <a:tcBdr/>
        <a:fill>
          <a:solidFill>
            <a:srgbClr val="37474F"/>
          </a:solidFill>
        </a:fill>
      </a:tcStyle>
    </a:band2H>
    <a:firstCol>
      <a:tcTxStyle b="on" i="off">
        <a:fontRef idx="major">
          <a:srgbClr val="37474F"/>
        </a:fontRef>
        <a:srgbClr val="37474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FFFFFF"/>
        </a:fontRef>
        <a:srgbClr val="FFFFFF"/>
      </a:tcTxStyle>
      <a:tcStyle>
        <a:tcBdr>
          <a:left>
            <a:ln w="12700" cap="flat">
              <a:noFill/>
              <a:miter lim="400000"/>
            </a:ln>
          </a:left>
          <a:right>
            <a:ln w="12700" cap="flat">
              <a:noFill/>
              <a:miter lim="400000"/>
            </a:ln>
          </a:right>
          <a:top>
            <a:ln w="50800" cap="flat">
              <a:solidFill>
                <a:srgbClr val="FFFFFF"/>
              </a:solidFill>
              <a:prstDash val="solid"/>
              <a:round/>
            </a:ln>
          </a:top>
          <a:bottom>
            <a:ln w="25400" cap="flat">
              <a:solidFill>
                <a:srgbClr val="FFFFFF"/>
              </a:solidFill>
              <a:prstDash val="solid"/>
              <a:round/>
            </a:ln>
          </a:bottom>
          <a:insideH>
            <a:ln w="12700" cap="flat">
              <a:noFill/>
              <a:miter lim="400000"/>
            </a:ln>
          </a:insideH>
          <a:insideV>
            <a:ln w="12700" cap="flat">
              <a:noFill/>
              <a:miter lim="400000"/>
            </a:ln>
          </a:insideV>
        </a:tcBdr>
        <a:fill>
          <a:solidFill>
            <a:srgbClr val="37474F"/>
          </a:solidFill>
        </a:fill>
      </a:tcStyle>
    </a:lastRow>
    <a:firstRow>
      <a:tcTxStyle b="on" i="off">
        <a:fontRef idx="major">
          <a:srgbClr val="37474F"/>
        </a:fontRef>
        <a:srgbClr val="37474F"/>
      </a:tcTxStyle>
      <a:tcStyle>
        <a:tcBdr>
          <a:left>
            <a:ln w="12700" cap="flat">
              <a:noFill/>
              <a:miter lim="400000"/>
            </a:ln>
          </a:left>
          <a:right>
            <a:ln w="12700" cap="flat">
              <a:noFill/>
              <a:miter lim="400000"/>
            </a:ln>
          </a:right>
          <a:top>
            <a:ln w="25400" cap="flat">
              <a:solidFill>
                <a:srgbClr val="FFFFFF"/>
              </a:solidFill>
              <a:prstDash val="solid"/>
              <a:round/>
            </a:ln>
          </a:top>
          <a:bottom>
            <a:ln w="25400" cap="flat">
              <a:solidFill>
                <a:srgbClr val="FFFFFF"/>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2708684C-4D16-4618-839F-0558EEFCDFE6}" styleName="">
    <a:tblBg/>
    <a:wholeTbl>
      <a:tcTxStyle b="off" i="off">
        <a:fontRef idx="major">
          <a:srgbClr val="FFFFFF"/>
        </a:fontRef>
        <a:srgbClr val="FFFFFF"/>
      </a:tcTxStyle>
      <a:tcStyle>
        <a:tcBdr>
          <a:left>
            <a:ln w="12700" cap="flat">
              <a:solidFill>
                <a:srgbClr val="37474F"/>
              </a:solidFill>
              <a:prstDash val="solid"/>
              <a:round/>
            </a:ln>
          </a:left>
          <a:right>
            <a:ln w="12700" cap="flat">
              <a:solidFill>
                <a:srgbClr val="37474F"/>
              </a:solidFill>
              <a:prstDash val="solid"/>
              <a:round/>
            </a:ln>
          </a:right>
          <a:top>
            <a:ln w="12700" cap="flat">
              <a:solidFill>
                <a:srgbClr val="37474F"/>
              </a:solidFill>
              <a:prstDash val="solid"/>
              <a:round/>
            </a:ln>
          </a:top>
          <a:bottom>
            <a:ln w="12700" cap="flat">
              <a:solidFill>
                <a:srgbClr val="37474F"/>
              </a:solidFill>
              <a:prstDash val="solid"/>
              <a:round/>
            </a:ln>
          </a:bottom>
          <a:insideH>
            <a:ln w="12700" cap="flat">
              <a:solidFill>
                <a:srgbClr val="37474F"/>
              </a:solidFill>
              <a:prstDash val="solid"/>
              <a:round/>
            </a:ln>
          </a:insideH>
          <a:insideV>
            <a:ln w="12700" cap="flat">
              <a:solidFill>
                <a:srgbClr val="37474F"/>
              </a:solidFill>
              <a:prstDash val="solid"/>
              <a:round/>
            </a:ln>
          </a:insideV>
        </a:tcBdr>
        <a:fill>
          <a:solidFill>
            <a:srgbClr val="FFFFFF"/>
          </a:solidFill>
        </a:fill>
      </a:tcStyle>
    </a:wholeTbl>
    <a:band2H>
      <a:tcTxStyle b="def" i="def"/>
      <a:tcStyle>
        <a:tcBdr/>
        <a:fill>
          <a:solidFill>
            <a:srgbClr val="FFFFFF"/>
          </a:solidFill>
        </a:fill>
      </a:tcStyle>
    </a:band2H>
    <a:firstCol>
      <a:tcTxStyle b="on" i="off">
        <a:fontRef idx="major">
          <a:srgbClr val="37474F"/>
        </a:fontRef>
        <a:srgbClr val="37474F"/>
      </a:tcTxStyle>
      <a:tcStyle>
        <a:tcBdr>
          <a:left>
            <a:ln w="12700" cap="flat">
              <a:solidFill>
                <a:srgbClr val="37474F"/>
              </a:solidFill>
              <a:prstDash val="solid"/>
              <a:round/>
            </a:ln>
          </a:left>
          <a:right>
            <a:ln w="12700" cap="flat">
              <a:solidFill>
                <a:srgbClr val="37474F"/>
              </a:solidFill>
              <a:prstDash val="solid"/>
              <a:round/>
            </a:ln>
          </a:right>
          <a:top>
            <a:ln w="12700" cap="flat">
              <a:solidFill>
                <a:srgbClr val="37474F"/>
              </a:solidFill>
              <a:prstDash val="solid"/>
              <a:round/>
            </a:ln>
          </a:top>
          <a:bottom>
            <a:ln w="12700" cap="flat">
              <a:solidFill>
                <a:srgbClr val="37474F"/>
              </a:solidFill>
              <a:prstDash val="solid"/>
              <a:round/>
            </a:ln>
          </a:bottom>
          <a:insideH>
            <a:ln w="12700" cap="flat">
              <a:solidFill>
                <a:srgbClr val="37474F"/>
              </a:solidFill>
              <a:prstDash val="solid"/>
              <a:round/>
            </a:ln>
          </a:insideH>
          <a:insideV>
            <a:ln w="12700" cap="flat">
              <a:solidFill>
                <a:srgbClr val="37474F"/>
              </a:solidFill>
              <a:prstDash val="solid"/>
              <a:round/>
            </a:ln>
          </a:insideV>
        </a:tcBdr>
        <a:fill>
          <a:solidFill>
            <a:srgbClr val="FFFFFF"/>
          </a:solidFill>
        </a:fill>
      </a:tcStyle>
    </a:firstCol>
    <a:lastRow>
      <a:tcTxStyle b="on" i="off">
        <a:fontRef idx="major">
          <a:srgbClr val="37474F"/>
        </a:fontRef>
        <a:srgbClr val="37474F"/>
      </a:tcTxStyle>
      <a:tcStyle>
        <a:tcBdr>
          <a:left>
            <a:ln w="12700" cap="flat">
              <a:solidFill>
                <a:srgbClr val="37474F"/>
              </a:solidFill>
              <a:prstDash val="solid"/>
              <a:round/>
            </a:ln>
          </a:left>
          <a:right>
            <a:ln w="12700" cap="flat">
              <a:solidFill>
                <a:srgbClr val="37474F"/>
              </a:solidFill>
              <a:prstDash val="solid"/>
              <a:round/>
            </a:ln>
          </a:right>
          <a:top>
            <a:ln w="38100" cap="flat">
              <a:solidFill>
                <a:srgbClr val="37474F"/>
              </a:solidFill>
              <a:prstDash val="solid"/>
              <a:round/>
            </a:ln>
          </a:top>
          <a:bottom>
            <a:ln w="12700" cap="flat">
              <a:solidFill>
                <a:srgbClr val="37474F"/>
              </a:solidFill>
              <a:prstDash val="solid"/>
              <a:round/>
            </a:ln>
          </a:bottom>
          <a:insideH>
            <a:ln w="12700" cap="flat">
              <a:solidFill>
                <a:srgbClr val="37474F"/>
              </a:solidFill>
              <a:prstDash val="solid"/>
              <a:round/>
            </a:ln>
          </a:insideH>
          <a:insideV>
            <a:ln w="12700" cap="flat">
              <a:solidFill>
                <a:srgbClr val="37474F"/>
              </a:solidFill>
              <a:prstDash val="solid"/>
              <a:round/>
            </a:ln>
          </a:insideV>
        </a:tcBdr>
        <a:fill>
          <a:solidFill>
            <a:srgbClr val="FFFFFF"/>
          </a:solidFill>
        </a:fill>
      </a:tcStyle>
    </a:lastRow>
    <a:firstRow>
      <a:tcTxStyle b="on" i="off">
        <a:fontRef idx="major">
          <a:srgbClr val="37474F"/>
        </a:fontRef>
        <a:srgbClr val="37474F"/>
      </a:tcTxStyle>
      <a:tcStyle>
        <a:tcBdr>
          <a:left>
            <a:ln w="12700" cap="flat">
              <a:solidFill>
                <a:srgbClr val="37474F"/>
              </a:solidFill>
              <a:prstDash val="solid"/>
              <a:round/>
            </a:ln>
          </a:left>
          <a:right>
            <a:ln w="12700" cap="flat">
              <a:solidFill>
                <a:srgbClr val="37474F"/>
              </a:solidFill>
              <a:prstDash val="solid"/>
              <a:round/>
            </a:ln>
          </a:right>
          <a:top>
            <a:ln w="12700" cap="flat">
              <a:solidFill>
                <a:srgbClr val="37474F"/>
              </a:solidFill>
              <a:prstDash val="solid"/>
              <a:round/>
            </a:ln>
          </a:top>
          <a:bottom>
            <a:ln w="38100" cap="flat">
              <a:solidFill>
                <a:srgbClr val="37474F"/>
              </a:solidFill>
              <a:prstDash val="solid"/>
              <a:round/>
            </a:ln>
          </a:bottom>
          <a:insideH>
            <a:ln w="12700" cap="flat">
              <a:solidFill>
                <a:srgbClr val="37474F"/>
              </a:solidFill>
              <a:prstDash val="solid"/>
              <a:round/>
            </a:ln>
          </a:insideH>
          <a:insideV>
            <a:ln w="12700" cap="flat">
              <a:solidFill>
                <a:srgbClr val="37474F"/>
              </a:solidFill>
              <a:prstDash val="solid"/>
              <a:round/>
            </a:ln>
          </a:insideV>
        </a:tcBdr>
        <a:fill>
          <a:solidFill>
            <a:srgbClr val="FFFFFF"/>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11" name="Shape 111"/>
          <p:cNvSpPr/>
          <p:nvPr>
            <p:ph type="sldImg"/>
          </p:nvPr>
        </p:nvSpPr>
        <p:spPr>
          <a:xfrm>
            <a:off x="1143000" y="685800"/>
            <a:ext cx="4572000" cy="3429000"/>
          </a:xfrm>
          <a:prstGeom prst="rect">
            <a:avLst/>
          </a:prstGeom>
        </p:spPr>
        <p:txBody>
          <a:bodyPr/>
          <a:lstStyle/>
          <a:p>
            <a:pPr/>
          </a:p>
        </p:txBody>
      </p:sp>
      <p:sp>
        <p:nvSpPr>
          <p:cNvPr id="112" name="Shape 112"/>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sz="1400">
        <a:latin typeface="+mj-lt"/>
        <a:ea typeface="+mj-ea"/>
        <a:cs typeface="+mj-cs"/>
        <a:sym typeface="Arial"/>
      </a:defRPr>
    </a:lvl1pPr>
    <a:lvl2pPr indent="228600" latinLnBrk="0">
      <a:defRPr sz="1400">
        <a:latin typeface="+mj-lt"/>
        <a:ea typeface="+mj-ea"/>
        <a:cs typeface="+mj-cs"/>
        <a:sym typeface="Arial"/>
      </a:defRPr>
    </a:lvl2pPr>
    <a:lvl3pPr indent="457200" latinLnBrk="0">
      <a:defRPr sz="1400">
        <a:latin typeface="+mj-lt"/>
        <a:ea typeface="+mj-ea"/>
        <a:cs typeface="+mj-cs"/>
        <a:sym typeface="Arial"/>
      </a:defRPr>
    </a:lvl3pPr>
    <a:lvl4pPr indent="685800" latinLnBrk="0">
      <a:defRPr sz="1400">
        <a:latin typeface="+mj-lt"/>
        <a:ea typeface="+mj-ea"/>
        <a:cs typeface="+mj-cs"/>
        <a:sym typeface="Arial"/>
      </a:defRPr>
    </a:lvl4pPr>
    <a:lvl5pPr indent="914400" latinLnBrk="0">
      <a:defRPr sz="1400">
        <a:latin typeface="+mj-lt"/>
        <a:ea typeface="+mj-ea"/>
        <a:cs typeface="+mj-cs"/>
        <a:sym typeface="Arial"/>
      </a:defRPr>
    </a:lvl5pPr>
    <a:lvl6pPr indent="1143000" latinLnBrk="0">
      <a:defRPr sz="1400">
        <a:latin typeface="+mj-lt"/>
        <a:ea typeface="+mj-ea"/>
        <a:cs typeface="+mj-cs"/>
        <a:sym typeface="Arial"/>
      </a:defRPr>
    </a:lvl6pPr>
    <a:lvl7pPr indent="1371600" latinLnBrk="0">
      <a:defRPr sz="1400">
        <a:latin typeface="+mj-lt"/>
        <a:ea typeface="+mj-ea"/>
        <a:cs typeface="+mj-cs"/>
        <a:sym typeface="Arial"/>
      </a:defRPr>
    </a:lvl7pPr>
    <a:lvl8pPr indent="1600200" latinLnBrk="0">
      <a:defRPr sz="1400">
        <a:latin typeface="+mj-lt"/>
        <a:ea typeface="+mj-ea"/>
        <a:cs typeface="+mj-cs"/>
        <a:sym typeface="Arial"/>
      </a:defRPr>
    </a:lvl8pPr>
    <a:lvl9pPr indent="1828800" latinLnBrk="0">
      <a:defRPr sz="1400">
        <a:latin typeface="+mj-lt"/>
        <a:ea typeface="+mj-ea"/>
        <a:cs typeface="+mj-cs"/>
        <a:sym typeface="Arial"/>
      </a:defRPr>
    </a:lvl9pPr>
  </p:notesStyle>
</p:notesMaster>
</file>

<file path=ppt/notesSlides/_rels/notesSlide1.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Relationships>

</file>

<file path=ppt/notesSlides/_rels/notesSlide10.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Relationships>

</file>

<file path=ppt/notesSlides/_rels/notesSlide11.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Relationships>

</file>

<file path=ppt/notesSlides/_rels/notesSlide2.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Relationships>

</file>

<file path=ppt/notesSlides/_rels/notesSlide3.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Relationships>

</file>

<file path=ppt/notesSlides/_rels/notesSlide4.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Relationships>

</file>

<file path=ppt/notesSlides/_rels/notesSlide5.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Relationships>

</file>

<file path=ppt/notesSlides/_rels/notesSlide6.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Relationships>

</file>

<file path=ppt/notesSlides/_rels/notesSlide7.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Relationships>

</file>

<file path=ppt/notesSlides/_rels/notesSlide8.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Relationships>

</file>

<file path=ppt/notesSlides/_rels/notesSlide9.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1" name="Shape 121"/>
          <p:cNvSpPr/>
          <p:nvPr>
            <p:ph type="sldImg"/>
          </p:nvPr>
        </p:nvSpPr>
        <p:spPr>
          <a:prstGeom prst="rect">
            <a:avLst/>
          </a:prstGeom>
        </p:spPr>
        <p:txBody>
          <a:bodyPr/>
          <a:lstStyle/>
          <a:p>
            <a:pPr/>
          </a:p>
        </p:txBody>
      </p:sp>
      <p:sp>
        <p:nvSpPr>
          <p:cNvPr id="122" name="Shape 122"/>
          <p:cNvSpPr/>
          <p:nvPr>
            <p:ph type="body" sz="quarter" idx="1"/>
          </p:nvPr>
        </p:nvSpPr>
        <p:spPr>
          <a:prstGeom prst="rect">
            <a:avLst/>
          </a:prstGeom>
        </p:spPr>
        <p:txBody>
          <a:bodyPr/>
          <a:lstStyle>
            <a:lvl1pPr>
              <a:defRPr sz="1100"/>
            </a:lvl1pPr>
          </a:lstStyle>
          <a:p>
            <a:pPr/>
            <a:r>
              <a:t>Sukti</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1" name="Shape 211"/>
          <p:cNvSpPr/>
          <p:nvPr>
            <p:ph type="sldImg"/>
          </p:nvPr>
        </p:nvSpPr>
        <p:spPr>
          <a:prstGeom prst="rect">
            <a:avLst/>
          </a:prstGeom>
        </p:spPr>
        <p:txBody>
          <a:bodyPr/>
          <a:lstStyle/>
          <a:p>
            <a:pPr/>
          </a:p>
        </p:txBody>
      </p:sp>
      <p:sp>
        <p:nvSpPr>
          <p:cNvPr id="212" name="Shape 212"/>
          <p:cNvSpPr/>
          <p:nvPr>
            <p:ph type="body" sz="quarter" idx="1"/>
          </p:nvPr>
        </p:nvSpPr>
        <p:spPr>
          <a:prstGeom prst="rect">
            <a:avLst/>
          </a:prstGeom>
        </p:spPr>
        <p:txBody>
          <a:bodyPr/>
          <a:lstStyle>
            <a:lvl1pPr>
              <a:defRPr sz="1100"/>
            </a:lvl1pPr>
          </a:lstStyle>
          <a:p>
            <a:pPr/>
            <a:r>
              <a:t>Meg</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6" name="Shape 216"/>
          <p:cNvSpPr/>
          <p:nvPr>
            <p:ph type="sldImg"/>
          </p:nvPr>
        </p:nvSpPr>
        <p:spPr>
          <a:prstGeom prst="rect">
            <a:avLst/>
          </a:prstGeom>
        </p:spPr>
        <p:txBody>
          <a:bodyPr/>
          <a:lstStyle/>
          <a:p>
            <a:pPr/>
          </a:p>
        </p:txBody>
      </p:sp>
      <p:sp>
        <p:nvSpPr>
          <p:cNvPr id="217" name="Shape 217"/>
          <p:cNvSpPr/>
          <p:nvPr>
            <p:ph type="body" sz="quarter" idx="1"/>
          </p:nvPr>
        </p:nvSpPr>
        <p:spPr>
          <a:prstGeom prst="rect">
            <a:avLst/>
          </a:prstGeom>
        </p:spPr>
        <p:txBody>
          <a:bodyPr/>
          <a:lstStyle>
            <a:lvl1pPr>
              <a:defRPr sz="1100"/>
            </a:lvl1pPr>
          </a:lstStyle>
          <a:p>
            <a:pPr/>
            <a:r>
              <a:t>Meg</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1" name="Shape 141"/>
          <p:cNvSpPr/>
          <p:nvPr>
            <p:ph type="sldImg"/>
          </p:nvPr>
        </p:nvSpPr>
        <p:spPr>
          <a:prstGeom prst="rect">
            <a:avLst/>
          </a:prstGeom>
        </p:spPr>
        <p:txBody>
          <a:bodyPr/>
          <a:lstStyle/>
          <a:p>
            <a:pPr/>
          </a:p>
        </p:txBody>
      </p:sp>
      <p:sp>
        <p:nvSpPr>
          <p:cNvPr id="142" name="Shape 142"/>
          <p:cNvSpPr/>
          <p:nvPr>
            <p:ph type="body" sz="quarter" idx="1"/>
          </p:nvPr>
        </p:nvSpPr>
        <p:spPr>
          <a:prstGeom prst="rect">
            <a:avLst/>
          </a:prstGeom>
        </p:spPr>
        <p:txBody>
          <a:bodyPr/>
          <a:lstStyle>
            <a:lvl1pPr>
              <a:defRPr sz="1100"/>
            </a:lvl1pPr>
          </a:lstStyle>
          <a:p>
            <a:pPr/>
            <a:r>
              <a:t>Sukti</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1" name="Shape 151"/>
          <p:cNvSpPr/>
          <p:nvPr>
            <p:ph type="sldImg"/>
          </p:nvPr>
        </p:nvSpPr>
        <p:spPr>
          <a:prstGeom prst="rect">
            <a:avLst/>
          </a:prstGeom>
        </p:spPr>
        <p:txBody>
          <a:bodyPr/>
          <a:lstStyle/>
          <a:p>
            <a:pPr/>
          </a:p>
        </p:txBody>
      </p:sp>
      <p:sp>
        <p:nvSpPr>
          <p:cNvPr id="152" name="Shape 152"/>
          <p:cNvSpPr/>
          <p:nvPr>
            <p:ph type="body" sz="quarter" idx="1"/>
          </p:nvPr>
        </p:nvSpPr>
        <p:spPr>
          <a:prstGeom prst="rect">
            <a:avLst/>
          </a:prstGeom>
        </p:spPr>
        <p:txBody>
          <a:bodyPr/>
          <a:lstStyle>
            <a:lvl1pPr>
              <a:defRPr sz="1100"/>
            </a:lvl1pPr>
          </a:lstStyle>
          <a:p>
            <a:pPr/>
            <a:r>
              <a:t>Sukti</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1" name="Shape 161"/>
          <p:cNvSpPr/>
          <p:nvPr>
            <p:ph type="sldImg"/>
          </p:nvPr>
        </p:nvSpPr>
        <p:spPr>
          <a:prstGeom prst="rect">
            <a:avLst/>
          </a:prstGeom>
        </p:spPr>
        <p:txBody>
          <a:bodyPr/>
          <a:lstStyle/>
          <a:p>
            <a:pPr/>
          </a:p>
        </p:txBody>
      </p:sp>
      <p:sp>
        <p:nvSpPr>
          <p:cNvPr id="162" name="Shape 162"/>
          <p:cNvSpPr/>
          <p:nvPr>
            <p:ph type="body" sz="quarter" idx="1"/>
          </p:nvPr>
        </p:nvSpPr>
        <p:spPr>
          <a:prstGeom prst="rect">
            <a:avLst/>
          </a:prstGeom>
        </p:spPr>
        <p:txBody>
          <a:bodyPr/>
          <a:lstStyle>
            <a:lvl1pPr>
              <a:defRPr sz="1100"/>
            </a:lvl1pPr>
          </a:lstStyle>
          <a:p>
            <a:pPr/>
            <a:r>
              <a:t>Sukti</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3" name="Shape 173"/>
          <p:cNvSpPr/>
          <p:nvPr>
            <p:ph type="sldImg"/>
          </p:nvPr>
        </p:nvSpPr>
        <p:spPr>
          <a:prstGeom prst="rect">
            <a:avLst/>
          </a:prstGeom>
        </p:spPr>
        <p:txBody>
          <a:bodyPr/>
          <a:lstStyle/>
          <a:p>
            <a:pPr/>
          </a:p>
        </p:txBody>
      </p:sp>
      <p:sp>
        <p:nvSpPr>
          <p:cNvPr id="174" name="Shape 174"/>
          <p:cNvSpPr/>
          <p:nvPr>
            <p:ph type="body" sz="quarter" idx="1"/>
          </p:nvPr>
        </p:nvSpPr>
        <p:spPr>
          <a:prstGeom prst="rect">
            <a:avLst/>
          </a:prstGeom>
        </p:spPr>
        <p:txBody>
          <a:bodyPr/>
          <a:lstStyle>
            <a:lvl1pPr>
              <a:defRPr sz="1100"/>
            </a:lvl1pPr>
          </a:lstStyle>
          <a:p>
            <a:pPr/>
            <a:r>
              <a:t>Sukti</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6" name="Shape 186"/>
          <p:cNvSpPr/>
          <p:nvPr>
            <p:ph type="sldImg"/>
          </p:nvPr>
        </p:nvSpPr>
        <p:spPr>
          <a:prstGeom prst="rect">
            <a:avLst/>
          </a:prstGeom>
        </p:spPr>
        <p:txBody>
          <a:bodyPr/>
          <a:lstStyle/>
          <a:p>
            <a:pPr/>
          </a:p>
        </p:txBody>
      </p:sp>
      <p:sp>
        <p:nvSpPr>
          <p:cNvPr id="187" name="Shape 187"/>
          <p:cNvSpPr/>
          <p:nvPr>
            <p:ph type="body" sz="quarter" idx="1"/>
          </p:nvPr>
        </p:nvSpPr>
        <p:spPr>
          <a:prstGeom prst="rect">
            <a:avLst/>
          </a:prstGeom>
        </p:spPr>
        <p:txBody>
          <a:bodyPr/>
          <a:lstStyle>
            <a:lvl1pPr>
              <a:defRPr sz="1100"/>
            </a:lvl1pPr>
          </a:lstStyle>
          <a:p>
            <a:pPr/>
            <a:r>
              <a:t>Sukti</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3" name="Shape 193"/>
          <p:cNvSpPr/>
          <p:nvPr>
            <p:ph type="sldImg"/>
          </p:nvPr>
        </p:nvSpPr>
        <p:spPr>
          <a:prstGeom prst="rect">
            <a:avLst/>
          </a:prstGeom>
        </p:spPr>
        <p:txBody>
          <a:bodyPr/>
          <a:lstStyle/>
          <a:p>
            <a:pPr/>
          </a:p>
        </p:txBody>
      </p:sp>
      <p:sp>
        <p:nvSpPr>
          <p:cNvPr id="194" name="Shape 194"/>
          <p:cNvSpPr/>
          <p:nvPr>
            <p:ph type="body" sz="quarter" idx="1"/>
          </p:nvPr>
        </p:nvSpPr>
        <p:spPr>
          <a:prstGeom prst="rect">
            <a:avLst/>
          </a:prstGeom>
        </p:spPr>
        <p:txBody>
          <a:bodyPr/>
          <a:lstStyle>
            <a:lvl1pPr>
              <a:defRPr sz="1100"/>
            </a:lvl1pPr>
          </a:lstStyle>
          <a:p>
            <a:pPr/>
            <a:r>
              <a:t>Sukti</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8" name="Shape 198"/>
          <p:cNvSpPr/>
          <p:nvPr>
            <p:ph type="sldImg"/>
          </p:nvPr>
        </p:nvSpPr>
        <p:spPr>
          <a:prstGeom prst="rect">
            <a:avLst/>
          </a:prstGeom>
        </p:spPr>
        <p:txBody>
          <a:bodyPr/>
          <a:lstStyle/>
          <a:p>
            <a:pPr/>
          </a:p>
        </p:txBody>
      </p:sp>
      <p:sp>
        <p:nvSpPr>
          <p:cNvPr id="199" name="Shape 199"/>
          <p:cNvSpPr/>
          <p:nvPr>
            <p:ph type="body" sz="quarter" idx="1"/>
          </p:nvPr>
        </p:nvSpPr>
        <p:spPr>
          <a:prstGeom prst="rect">
            <a:avLst/>
          </a:prstGeom>
        </p:spPr>
        <p:txBody>
          <a:bodyPr/>
          <a:lstStyle>
            <a:lvl1pPr>
              <a:defRPr sz="1100"/>
            </a:lvl1pPr>
          </a:lstStyle>
          <a:p>
            <a:pPr/>
            <a:r>
              <a:t>Sukti</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6" name="Shape 206"/>
          <p:cNvSpPr/>
          <p:nvPr>
            <p:ph type="sldImg"/>
          </p:nvPr>
        </p:nvSpPr>
        <p:spPr>
          <a:prstGeom prst="rect">
            <a:avLst/>
          </a:prstGeom>
        </p:spPr>
        <p:txBody>
          <a:bodyPr/>
          <a:lstStyle/>
          <a:p>
            <a:pPr/>
          </a:p>
        </p:txBody>
      </p:sp>
      <p:sp>
        <p:nvSpPr>
          <p:cNvPr id="207" name="Shape 207"/>
          <p:cNvSpPr/>
          <p:nvPr>
            <p:ph type="body" sz="quarter" idx="1"/>
          </p:nvPr>
        </p:nvSpPr>
        <p:spPr>
          <a:prstGeom prst="rect">
            <a:avLst/>
          </a:prstGeom>
        </p:spPr>
        <p:txBody>
          <a:bodyPr/>
          <a:lstStyle>
            <a:lvl1pPr>
              <a:defRPr sz="1100"/>
            </a:lvl1pPr>
          </a:lstStyle>
          <a:p>
            <a:pPr/>
            <a:r>
              <a:t>Meg</a:t>
            </a:r>
          </a:p>
        </p:txBody>
      </p:sp>
    </p:spTree>
  </p:cSld>
  <p:clrMapOvr>
    <a:masterClrMapping/>
  </p:clrMapOvr>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p:spTree>
      <p:nvGrpSpPr>
        <p:cNvPr id="1" name=""/>
        <p:cNvGrpSpPr/>
        <p:nvPr/>
      </p:nvGrpSpPr>
      <p:grpSpPr>
        <a:xfrm>
          <a:off x="0" y="0"/>
          <a:ext cx="0" cy="0"/>
          <a:chOff x="0" y="0"/>
          <a:chExt cx="0" cy="0"/>
        </a:xfrm>
      </p:grpSpPr>
      <p:grpSp>
        <p:nvGrpSpPr>
          <p:cNvPr id="14" name="Google Shape;10;p2"/>
          <p:cNvGrpSpPr/>
          <p:nvPr/>
        </p:nvGrpSpPr>
        <p:grpSpPr>
          <a:xfrm>
            <a:off x="4350279" y="2855377"/>
            <a:ext cx="443589" cy="105633"/>
            <a:chOff x="0" y="0"/>
            <a:chExt cx="443588" cy="105631"/>
          </a:xfrm>
        </p:grpSpPr>
        <p:sp>
          <p:nvSpPr>
            <p:cNvPr id="11" name="Google Shape;11;p2"/>
            <p:cNvSpPr/>
            <p:nvPr/>
          </p:nvSpPr>
          <p:spPr>
            <a:xfrm>
              <a:off x="168968" y="0"/>
              <a:ext cx="105653" cy="105632"/>
            </a:xfrm>
            <a:prstGeom prst="ellipse">
              <a:avLst/>
            </a:prstGeom>
            <a:solidFill>
              <a:srgbClr val="FFFFFF"/>
            </a:solidFill>
            <a:ln w="12700" cap="flat">
              <a:noFill/>
              <a:miter lim="400000"/>
            </a:ln>
            <a:effectLst/>
          </p:spPr>
          <p:txBody>
            <a:bodyPr wrap="square" lIns="0" tIns="0" rIns="0" bIns="0" numCol="1" anchor="ctr">
              <a:noAutofit/>
            </a:bodyPr>
            <a:lstStyle/>
            <a:p>
              <a:pPr>
                <a:defRPr>
                  <a:solidFill>
                    <a:srgbClr val="000000"/>
                  </a:solidFill>
                </a:defRPr>
              </a:pPr>
            </a:p>
          </p:txBody>
        </p:sp>
        <p:sp>
          <p:nvSpPr>
            <p:cNvPr id="12" name="Google Shape;12;p2"/>
            <p:cNvSpPr/>
            <p:nvPr/>
          </p:nvSpPr>
          <p:spPr>
            <a:xfrm>
              <a:off x="337936" y="0"/>
              <a:ext cx="105653" cy="105632"/>
            </a:xfrm>
            <a:prstGeom prst="ellipse">
              <a:avLst/>
            </a:prstGeom>
            <a:solidFill>
              <a:srgbClr val="FFFFFF"/>
            </a:solidFill>
            <a:ln w="12700" cap="flat">
              <a:noFill/>
              <a:miter lim="400000"/>
            </a:ln>
            <a:effectLst/>
          </p:spPr>
          <p:txBody>
            <a:bodyPr wrap="square" lIns="0" tIns="0" rIns="0" bIns="0" numCol="1" anchor="ctr">
              <a:noAutofit/>
            </a:bodyPr>
            <a:lstStyle/>
            <a:p>
              <a:pPr>
                <a:defRPr>
                  <a:solidFill>
                    <a:srgbClr val="000000"/>
                  </a:solidFill>
                </a:defRPr>
              </a:pPr>
            </a:p>
          </p:txBody>
        </p:sp>
        <p:sp>
          <p:nvSpPr>
            <p:cNvPr id="13" name="Google Shape;13;p2"/>
            <p:cNvSpPr/>
            <p:nvPr/>
          </p:nvSpPr>
          <p:spPr>
            <a:xfrm>
              <a:off x="-1" y="0"/>
              <a:ext cx="105654" cy="105632"/>
            </a:xfrm>
            <a:prstGeom prst="ellipse">
              <a:avLst/>
            </a:prstGeom>
            <a:solidFill>
              <a:srgbClr val="FFFFFF"/>
            </a:solidFill>
            <a:ln w="12700" cap="flat">
              <a:noFill/>
              <a:miter lim="400000"/>
            </a:ln>
            <a:effectLst/>
          </p:spPr>
          <p:txBody>
            <a:bodyPr wrap="square" lIns="0" tIns="0" rIns="0" bIns="0" numCol="1" anchor="ctr">
              <a:noAutofit/>
            </a:bodyPr>
            <a:lstStyle/>
            <a:p>
              <a:pPr>
                <a:defRPr>
                  <a:solidFill>
                    <a:srgbClr val="000000"/>
                  </a:solidFill>
                </a:defRPr>
              </a:pPr>
            </a:p>
          </p:txBody>
        </p:sp>
      </p:grpSp>
      <p:sp>
        <p:nvSpPr>
          <p:cNvPr id="15" name="Title Text"/>
          <p:cNvSpPr txBox="1"/>
          <p:nvPr>
            <p:ph type="title"/>
          </p:nvPr>
        </p:nvSpPr>
        <p:spPr>
          <a:xfrm>
            <a:off x="671258" y="990799"/>
            <a:ext cx="7801500" cy="1730102"/>
          </a:xfrm>
          <a:prstGeom prst="rect">
            <a:avLst/>
          </a:prstGeom>
        </p:spPr>
        <p:txBody>
          <a:bodyPr anchor="b"/>
          <a:lstStyle>
            <a:lvl1pPr algn="ctr">
              <a:defRPr sz="4800"/>
            </a:lvl1pPr>
          </a:lstStyle>
          <a:p>
            <a:pPr/>
            <a:r>
              <a:t>Title Text</a:t>
            </a:r>
          </a:p>
        </p:txBody>
      </p:sp>
      <p:sp>
        <p:nvSpPr>
          <p:cNvPr id="16" name="Body Level One…"/>
          <p:cNvSpPr txBox="1"/>
          <p:nvPr>
            <p:ph type="body" sz="quarter" idx="1"/>
          </p:nvPr>
        </p:nvSpPr>
        <p:spPr>
          <a:xfrm>
            <a:off x="671250" y="3174875"/>
            <a:ext cx="7801500" cy="792601"/>
          </a:xfrm>
          <a:prstGeom prst="rect">
            <a:avLst/>
          </a:prstGeom>
        </p:spPr>
        <p:txBody>
          <a:bodyPr/>
          <a:lstStyle>
            <a:lvl1pPr marL="342900" indent="-228600" algn="ctr">
              <a:lnSpc>
                <a:spcPct val="100000"/>
              </a:lnSpc>
              <a:buClrTx/>
              <a:buSzTx/>
              <a:buFontTx/>
              <a:buNone/>
              <a:defRPr sz="2100"/>
            </a:lvl1pPr>
            <a:lvl2pPr marL="342900" indent="254000" algn="ctr">
              <a:lnSpc>
                <a:spcPct val="100000"/>
              </a:lnSpc>
              <a:buClrTx/>
              <a:buSzTx/>
              <a:buFontTx/>
              <a:buNone/>
              <a:defRPr sz="2100"/>
            </a:lvl2pPr>
            <a:lvl3pPr marL="342900" indent="711200" algn="ctr">
              <a:lnSpc>
                <a:spcPct val="100000"/>
              </a:lnSpc>
              <a:buClrTx/>
              <a:buSzTx/>
              <a:buFontTx/>
              <a:buNone/>
              <a:defRPr sz="2100"/>
            </a:lvl3pPr>
            <a:lvl4pPr marL="342900" indent="1168400" algn="ctr">
              <a:lnSpc>
                <a:spcPct val="100000"/>
              </a:lnSpc>
              <a:buClrTx/>
              <a:buSzTx/>
              <a:buFontTx/>
              <a:buNone/>
              <a:defRPr sz="2100"/>
            </a:lvl4pPr>
            <a:lvl5pPr marL="342900" indent="1625600" algn="ctr">
              <a:lnSpc>
                <a:spcPct val="100000"/>
              </a:lnSpc>
              <a:buClrTx/>
              <a:buSzTx/>
              <a:buFontTx/>
              <a:buNone/>
              <a:defRPr sz="2100"/>
            </a:lvl5pPr>
          </a:lstStyle>
          <a:p>
            <a:pPr/>
            <a:r>
              <a:t>Body Level One</a:t>
            </a:r>
          </a:p>
          <a:p>
            <a:pPr lvl="1"/>
            <a:r>
              <a:t>Body Level Two</a:t>
            </a:r>
          </a:p>
          <a:p>
            <a:pPr lvl="2"/>
            <a:r>
              <a:t>Body Level Three</a:t>
            </a:r>
          </a:p>
          <a:p>
            <a:pPr lvl="3"/>
            <a:r>
              <a:t>Body Level Four</a:t>
            </a:r>
          </a:p>
          <a:p>
            <a:pPr lvl="4"/>
            <a:r>
              <a:t>Body Level Five</a:t>
            </a:r>
          </a:p>
        </p:txBody>
      </p:sp>
      <p:sp>
        <p:nvSpPr>
          <p:cNvPr id="1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IG_NUMBER">
    <p:spTree>
      <p:nvGrpSpPr>
        <p:cNvPr id="1" name=""/>
        <p:cNvGrpSpPr/>
        <p:nvPr/>
      </p:nvGrpSpPr>
      <p:grpSpPr>
        <a:xfrm>
          <a:off x="0" y="0"/>
          <a:ext cx="0" cy="0"/>
          <a:chOff x="0" y="0"/>
          <a:chExt cx="0" cy="0"/>
        </a:xfrm>
      </p:grpSpPr>
      <p:sp>
        <p:nvSpPr>
          <p:cNvPr id="96" name="xx%"/>
          <p:cNvSpPr txBox="1"/>
          <p:nvPr>
            <p:ph type="title" hasCustomPrompt="1"/>
          </p:nvPr>
        </p:nvSpPr>
        <p:spPr>
          <a:xfrm>
            <a:off x="311699" y="1255275"/>
            <a:ext cx="8520602" cy="1890600"/>
          </a:xfrm>
          <a:prstGeom prst="rect">
            <a:avLst/>
          </a:prstGeom>
        </p:spPr>
        <p:txBody>
          <a:bodyPr anchor="b"/>
          <a:lstStyle>
            <a:lvl1pPr algn="ctr">
              <a:defRPr sz="12000"/>
            </a:lvl1pPr>
          </a:lstStyle>
          <a:p>
            <a:pPr/>
            <a:r>
              <a:t>xx%</a:t>
            </a:r>
          </a:p>
        </p:txBody>
      </p:sp>
      <p:sp>
        <p:nvSpPr>
          <p:cNvPr id="97" name="Body Level One…"/>
          <p:cNvSpPr txBox="1"/>
          <p:nvPr>
            <p:ph type="body" sz="half" idx="1"/>
          </p:nvPr>
        </p:nvSpPr>
        <p:spPr>
          <a:xfrm>
            <a:off x="311699" y="3228425"/>
            <a:ext cx="8520602" cy="1300800"/>
          </a:xfrm>
          <a:prstGeom prst="rect">
            <a:avLst/>
          </a:prstGeom>
        </p:spPr>
        <p:txBody>
          <a:bodyPr/>
          <a:lstStyle>
            <a:lvl1pPr algn="ctr"/>
            <a:lvl2pPr algn="ctr"/>
            <a:lvl3pPr algn="ctr"/>
            <a:lvl4pPr algn="ctr"/>
            <a:lvl5pPr algn="ctr"/>
          </a:lstStyle>
          <a:p>
            <a:pPr/>
            <a:r>
              <a:t>Body Level One</a:t>
            </a:r>
          </a:p>
          <a:p>
            <a:pPr lvl="1"/>
            <a:r>
              <a:t>Body Level Two</a:t>
            </a:r>
          </a:p>
          <a:p>
            <a:pPr lvl="2"/>
            <a:r>
              <a:t>Body Level Three</a:t>
            </a:r>
          </a:p>
          <a:p>
            <a:pPr lvl="3"/>
            <a:r>
              <a:t>Body Level Four</a:t>
            </a:r>
          </a:p>
          <a:p>
            <a:pPr lvl="4"/>
            <a:r>
              <a:t>Body Level Five</a:t>
            </a:r>
          </a:p>
        </p:txBody>
      </p:sp>
      <p:sp>
        <p:nvSpPr>
          <p:cNvPr id="9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0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_HEADER">
    <p:spTree>
      <p:nvGrpSpPr>
        <p:cNvPr id="1" name=""/>
        <p:cNvGrpSpPr/>
        <p:nvPr/>
      </p:nvGrpSpPr>
      <p:grpSpPr>
        <a:xfrm>
          <a:off x="0" y="0"/>
          <a:ext cx="0" cy="0"/>
          <a:chOff x="0" y="0"/>
          <a:chExt cx="0" cy="0"/>
        </a:xfrm>
      </p:grpSpPr>
      <p:sp>
        <p:nvSpPr>
          <p:cNvPr id="24" name="Title Text"/>
          <p:cNvSpPr txBox="1"/>
          <p:nvPr>
            <p:ph type="title"/>
          </p:nvPr>
        </p:nvSpPr>
        <p:spPr>
          <a:xfrm>
            <a:off x="671250" y="2141249"/>
            <a:ext cx="7852200" cy="861001"/>
          </a:xfrm>
          <a:prstGeom prst="rect">
            <a:avLst/>
          </a:prstGeom>
        </p:spPr>
        <p:txBody>
          <a:bodyPr anchor="ctr"/>
          <a:lstStyle>
            <a:lvl1pPr algn="ctr">
              <a:defRPr sz="3600"/>
            </a:lvl1pPr>
          </a:lstStyle>
          <a:p>
            <a:pPr/>
            <a:r>
              <a:t>Title Text</a:t>
            </a:r>
          </a:p>
        </p:txBody>
      </p:sp>
      <p:sp>
        <p:nvSpPr>
          <p:cNvPr id="2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_AND_BODY">
    <p:spTree>
      <p:nvGrpSpPr>
        <p:cNvPr id="1" name=""/>
        <p:cNvGrpSpPr/>
        <p:nvPr/>
      </p:nvGrpSpPr>
      <p:grpSpPr>
        <a:xfrm>
          <a:off x="0" y="0"/>
          <a:ext cx="0" cy="0"/>
          <a:chOff x="0" y="0"/>
          <a:chExt cx="0" cy="0"/>
        </a:xfrm>
      </p:grpSpPr>
      <p:sp>
        <p:nvSpPr>
          <p:cNvPr id="32" name="Title Text"/>
          <p:cNvSpPr txBox="1"/>
          <p:nvPr>
            <p:ph type="title"/>
          </p:nvPr>
        </p:nvSpPr>
        <p:spPr>
          <a:prstGeom prst="rect">
            <a:avLst/>
          </a:prstGeom>
        </p:spPr>
        <p:txBody>
          <a:bodyPr/>
          <a:lstStyle/>
          <a:p>
            <a:pPr/>
            <a:r>
              <a:t>Title Text</a:t>
            </a:r>
          </a:p>
        </p:txBody>
      </p:sp>
      <p:sp>
        <p:nvSpPr>
          <p:cNvPr id="33"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3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_AND_TWO_COLUMNS">
    <p:spTree>
      <p:nvGrpSpPr>
        <p:cNvPr id="1" name=""/>
        <p:cNvGrpSpPr/>
        <p:nvPr/>
      </p:nvGrpSpPr>
      <p:grpSpPr>
        <a:xfrm>
          <a:off x="0" y="0"/>
          <a:ext cx="0" cy="0"/>
          <a:chOff x="0" y="0"/>
          <a:chExt cx="0" cy="0"/>
        </a:xfrm>
      </p:grpSpPr>
      <p:sp>
        <p:nvSpPr>
          <p:cNvPr id="41" name="Title Text"/>
          <p:cNvSpPr txBox="1"/>
          <p:nvPr>
            <p:ph type="title"/>
          </p:nvPr>
        </p:nvSpPr>
        <p:spPr>
          <a:prstGeom prst="rect">
            <a:avLst/>
          </a:prstGeom>
        </p:spPr>
        <p:txBody>
          <a:bodyPr/>
          <a:lstStyle/>
          <a:p>
            <a:pPr/>
            <a:r>
              <a:t>Title Text</a:t>
            </a:r>
          </a:p>
        </p:txBody>
      </p:sp>
      <p:sp>
        <p:nvSpPr>
          <p:cNvPr id="42" name="Body Level One…"/>
          <p:cNvSpPr txBox="1"/>
          <p:nvPr>
            <p:ph type="body" sz="half" idx="1"/>
          </p:nvPr>
        </p:nvSpPr>
        <p:spPr>
          <a:xfrm>
            <a:off x="311699" y="1152475"/>
            <a:ext cx="3999902" cy="3416400"/>
          </a:xfrm>
          <a:prstGeom prst="rect">
            <a:avLst/>
          </a:prstGeom>
        </p:spPr>
        <p:txBody>
          <a:bodyPr/>
          <a:lstStyle>
            <a:lvl1pPr indent="-317500">
              <a:buSzPts val="1400"/>
              <a:defRPr sz="1400"/>
            </a:lvl1pPr>
            <a:lvl2pPr marL="965200" indent="-355600">
              <a:buSzPts val="1400"/>
              <a:defRPr sz="1400"/>
            </a:lvl2pPr>
            <a:lvl3pPr marL="1422400" indent="-355600">
              <a:buSzPts val="1400"/>
              <a:defRPr sz="1400"/>
            </a:lvl3pPr>
            <a:lvl4pPr marL="1879600" indent="-355600">
              <a:buSzPts val="1400"/>
              <a:defRPr sz="1400"/>
            </a:lvl4pPr>
            <a:lvl5pPr marL="2336800" indent="-355600">
              <a:buSzPts val="1400"/>
              <a:defRPr sz="1400"/>
            </a:lvl5pPr>
          </a:lstStyle>
          <a:p>
            <a:pPr/>
            <a:r>
              <a:t>Body Level One</a:t>
            </a:r>
          </a:p>
          <a:p>
            <a:pPr lvl="1"/>
            <a:r>
              <a:t>Body Level Two</a:t>
            </a:r>
          </a:p>
          <a:p>
            <a:pPr lvl="2"/>
            <a:r>
              <a:t>Body Level Three</a:t>
            </a:r>
          </a:p>
          <a:p>
            <a:pPr lvl="3"/>
            <a:r>
              <a:t>Body Level Four</a:t>
            </a:r>
          </a:p>
          <a:p>
            <a:pPr lvl="4"/>
            <a:r>
              <a:t>Body Level Five</a:t>
            </a:r>
          </a:p>
        </p:txBody>
      </p:sp>
      <p:sp>
        <p:nvSpPr>
          <p:cNvPr id="43" name="Google Shape;27;p5"/>
          <p:cNvSpPr txBox="1"/>
          <p:nvPr>
            <p:ph type="body" sz="half" idx="21"/>
          </p:nvPr>
        </p:nvSpPr>
        <p:spPr>
          <a:xfrm>
            <a:off x="4832399" y="1152475"/>
            <a:ext cx="3999902" cy="3416400"/>
          </a:xfrm>
          <a:prstGeom prst="rect">
            <a:avLst/>
          </a:prstGeom>
        </p:spPr>
        <p:txBody>
          <a:bodyPr/>
          <a:lstStyle/>
          <a:p>
            <a:pPr indent="-317500">
              <a:buSzPts val="1400"/>
              <a:defRPr sz="1400"/>
            </a:pPr>
          </a:p>
        </p:txBody>
      </p:sp>
      <p:sp>
        <p:nvSpPr>
          <p:cNvPr id="4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_ONLY">
    <p:spTree>
      <p:nvGrpSpPr>
        <p:cNvPr id="1" name=""/>
        <p:cNvGrpSpPr/>
        <p:nvPr/>
      </p:nvGrpSpPr>
      <p:grpSpPr>
        <a:xfrm>
          <a:off x="0" y="0"/>
          <a:ext cx="0" cy="0"/>
          <a:chOff x="0" y="0"/>
          <a:chExt cx="0" cy="0"/>
        </a:xfrm>
      </p:grpSpPr>
      <p:sp>
        <p:nvSpPr>
          <p:cNvPr id="51" name="Title Text"/>
          <p:cNvSpPr txBox="1"/>
          <p:nvPr>
            <p:ph type="title"/>
          </p:nvPr>
        </p:nvSpPr>
        <p:spPr>
          <a:prstGeom prst="rect">
            <a:avLst/>
          </a:prstGeom>
        </p:spPr>
        <p:txBody>
          <a:bodyPr/>
          <a:lstStyle/>
          <a:p>
            <a:pPr/>
            <a:r>
              <a:t>Title Text</a:t>
            </a:r>
          </a:p>
        </p:txBody>
      </p:sp>
      <p:sp>
        <p:nvSpPr>
          <p:cNvPr id="5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ONE_COLUMN_TEXT">
    <p:spTree>
      <p:nvGrpSpPr>
        <p:cNvPr id="1" name=""/>
        <p:cNvGrpSpPr/>
        <p:nvPr/>
      </p:nvGrpSpPr>
      <p:grpSpPr>
        <a:xfrm>
          <a:off x="0" y="0"/>
          <a:ext cx="0" cy="0"/>
          <a:chOff x="0" y="0"/>
          <a:chExt cx="0" cy="0"/>
        </a:xfrm>
      </p:grpSpPr>
      <p:sp>
        <p:nvSpPr>
          <p:cNvPr id="59" name="Title Text"/>
          <p:cNvSpPr txBox="1"/>
          <p:nvPr>
            <p:ph type="title"/>
          </p:nvPr>
        </p:nvSpPr>
        <p:spPr>
          <a:xfrm>
            <a:off x="311699" y="555600"/>
            <a:ext cx="2808001" cy="755700"/>
          </a:xfrm>
          <a:prstGeom prst="rect">
            <a:avLst/>
          </a:prstGeom>
        </p:spPr>
        <p:txBody>
          <a:bodyPr anchor="b"/>
          <a:lstStyle>
            <a:lvl1pPr>
              <a:defRPr sz="2400"/>
            </a:lvl1pPr>
          </a:lstStyle>
          <a:p>
            <a:pPr/>
            <a:r>
              <a:t>Title Text</a:t>
            </a:r>
          </a:p>
        </p:txBody>
      </p:sp>
      <p:sp>
        <p:nvSpPr>
          <p:cNvPr id="60" name="Body Level One…"/>
          <p:cNvSpPr txBox="1"/>
          <p:nvPr>
            <p:ph type="body" sz="quarter" idx="1"/>
          </p:nvPr>
        </p:nvSpPr>
        <p:spPr>
          <a:xfrm>
            <a:off x="311699" y="1389599"/>
            <a:ext cx="2808001" cy="3179401"/>
          </a:xfrm>
          <a:prstGeom prst="rect">
            <a:avLst/>
          </a:prstGeom>
        </p:spPr>
        <p:txBody>
          <a:bodyPr/>
          <a:lstStyle>
            <a:lvl1pPr indent="-304800">
              <a:buSzPts val="1200"/>
              <a:defRPr sz="1200"/>
            </a:lvl1pPr>
            <a:lvl2pPr marL="914400" indent="-304800">
              <a:buSzPts val="1200"/>
              <a:defRPr sz="1200"/>
            </a:lvl2pPr>
            <a:lvl3pPr marL="1371600" indent="-304800">
              <a:buSzPts val="1200"/>
              <a:defRPr sz="1200"/>
            </a:lvl3pPr>
            <a:lvl4pPr marL="1828800" indent="-304800">
              <a:buSzPts val="1200"/>
              <a:defRPr sz="1200"/>
            </a:lvl4pPr>
            <a:lvl5pPr marL="2286000" indent="-304800">
              <a:buSzPts val="1200"/>
              <a:defRPr sz="1200"/>
            </a:lvl5pPr>
          </a:lstStyle>
          <a:p>
            <a:pPr/>
            <a:r>
              <a:t>Body Level One</a:t>
            </a:r>
          </a:p>
          <a:p>
            <a:pPr lvl="1"/>
            <a:r>
              <a:t>Body Level Two</a:t>
            </a:r>
          </a:p>
          <a:p>
            <a:pPr lvl="2"/>
            <a:r>
              <a:t>Body Level Three</a:t>
            </a:r>
          </a:p>
          <a:p>
            <a:pPr lvl="3"/>
            <a:r>
              <a:t>Body Level Four</a:t>
            </a:r>
          </a:p>
          <a:p>
            <a:pPr lvl="4"/>
            <a:r>
              <a:t>Body Level Five</a:t>
            </a:r>
          </a:p>
        </p:txBody>
      </p:sp>
      <p:sp>
        <p:nvSpPr>
          <p:cNvPr id="6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MAIN_POINT">
    <p:spTree>
      <p:nvGrpSpPr>
        <p:cNvPr id="1" name=""/>
        <p:cNvGrpSpPr/>
        <p:nvPr/>
      </p:nvGrpSpPr>
      <p:grpSpPr>
        <a:xfrm>
          <a:off x="0" y="0"/>
          <a:ext cx="0" cy="0"/>
          <a:chOff x="0" y="0"/>
          <a:chExt cx="0" cy="0"/>
        </a:xfrm>
      </p:grpSpPr>
      <p:sp>
        <p:nvSpPr>
          <p:cNvPr id="68" name="Title Text"/>
          <p:cNvSpPr txBox="1"/>
          <p:nvPr>
            <p:ph type="title"/>
          </p:nvPr>
        </p:nvSpPr>
        <p:spPr>
          <a:xfrm>
            <a:off x="490250" y="526349"/>
            <a:ext cx="6227101" cy="4090801"/>
          </a:xfrm>
          <a:prstGeom prst="rect">
            <a:avLst/>
          </a:prstGeom>
        </p:spPr>
        <p:txBody>
          <a:bodyPr anchor="ctr"/>
          <a:lstStyle>
            <a:lvl1pPr>
              <a:defRPr sz="4800">
                <a:solidFill>
                  <a:srgbClr val="37474F"/>
                </a:solidFill>
              </a:defRPr>
            </a:lvl1pPr>
          </a:lstStyle>
          <a:p>
            <a:pPr/>
            <a:r>
              <a:t>Title Text</a:t>
            </a:r>
          </a:p>
        </p:txBody>
      </p:sp>
      <p:sp>
        <p:nvSpPr>
          <p:cNvPr id="69" name="Slide Number"/>
          <p:cNvSpPr txBox="1"/>
          <p:nvPr>
            <p:ph type="sldNum" sz="quarter" idx="2"/>
          </p:nvPr>
        </p:nvSpPr>
        <p:spPr>
          <a:prstGeom prst="rect">
            <a:avLst/>
          </a:prstGeom>
        </p:spPr>
        <p:txBody>
          <a:bodyPr/>
          <a:lstStyle>
            <a:lvl1pPr>
              <a:defRPr>
                <a:solidFill>
                  <a:srgbClr val="37474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_TITLE_AND_DESCRIPTION">
    <p:spTree>
      <p:nvGrpSpPr>
        <p:cNvPr id="1" name=""/>
        <p:cNvGrpSpPr/>
        <p:nvPr/>
      </p:nvGrpSpPr>
      <p:grpSpPr>
        <a:xfrm>
          <a:off x="0" y="0"/>
          <a:ext cx="0" cy="0"/>
          <a:chOff x="0" y="0"/>
          <a:chExt cx="0" cy="0"/>
        </a:xfrm>
      </p:grpSpPr>
      <p:sp>
        <p:nvSpPr>
          <p:cNvPr id="76" name="Google Shape;40;p9"/>
          <p:cNvSpPr/>
          <p:nvPr/>
        </p:nvSpPr>
        <p:spPr>
          <a:xfrm>
            <a:off x="4572000" y="0"/>
            <a:ext cx="4572000" cy="5143500"/>
          </a:xfrm>
          <a:prstGeom prst="rect">
            <a:avLst/>
          </a:prstGeom>
          <a:solidFill>
            <a:srgbClr val="FFFFFF"/>
          </a:solidFill>
          <a:ln w="12700">
            <a:miter lim="400000"/>
          </a:ln>
        </p:spPr>
        <p:txBody>
          <a:bodyPr lIns="0" tIns="0" rIns="0" bIns="0" anchor="ctr"/>
          <a:lstStyle/>
          <a:p>
            <a:pPr>
              <a:defRPr>
                <a:solidFill>
                  <a:srgbClr val="000000"/>
                </a:solidFill>
              </a:defRPr>
            </a:pPr>
          </a:p>
        </p:txBody>
      </p:sp>
      <p:sp>
        <p:nvSpPr>
          <p:cNvPr id="77" name="Google Shape;41;p9"/>
          <p:cNvSpPr/>
          <p:nvPr/>
        </p:nvSpPr>
        <p:spPr>
          <a:xfrm>
            <a:off x="5029675" y="4495500"/>
            <a:ext cx="468301" cy="1"/>
          </a:xfrm>
          <a:prstGeom prst="line">
            <a:avLst/>
          </a:prstGeom>
          <a:ln w="19050">
            <a:solidFill>
              <a:srgbClr val="37474F"/>
            </a:solidFill>
          </a:ln>
        </p:spPr>
        <p:txBody>
          <a:bodyPr lIns="0" tIns="0" rIns="0" bIns="0"/>
          <a:lstStyle/>
          <a:p>
            <a:pPr/>
          </a:p>
        </p:txBody>
      </p:sp>
      <p:sp>
        <p:nvSpPr>
          <p:cNvPr id="78" name="Title Text"/>
          <p:cNvSpPr txBox="1"/>
          <p:nvPr>
            <p:ph type="title"/>
          </p:nvPr>
        </p:nvSpPr>
        <p:spPr>
          <a:xfrm>
            <a:off x="265500" y="1081399"/>
            <a:ext cx="4045200" cy="1710302"/>
          </a:xfrm>
          <a:prstGeom prst="rect">
            <a:avLst/>
          </a:prstGeom>
        </p:spPr>
        <p:txBody>
          <a:bodyPr anchor="b"/>
          <a:lstStyle>
            <a:lvl1pPr algn="ctr">
              <a:defRPr sz="4200"/>
            </a:lvl1pPr>
          </a:lstStyle>
          <a:p>
            <a:pPr/>
            <a:r>
              <a:t>Title Text</a:t>
            </a:r>
          </a:p>
        </p:txBody>
      </p:sp>
      <p:sp>
        <p:nvSpPr>
          <p:cNvPr id="79" name="Body Level One…"/>
          <p:cNvSpPr txBox="1"/>
          <p:nvPr>
            <p:ph type="body" sz="quarter" idx="1"/>
          </p:nvPr>
        </p:nvSpPr>
        <p:spPr>
          <a:xfrm>
            <a:off x="265500" y="2845200"/>
            <a:ext cx="4045200" cy="1345501"/>
          </a:xfrm>
          <a:prstGeom prst="rect">
            <a:avLst/>
          </a:prstGeom>
        </p:spPr>
        <p:txBody>
          <a:bodyPr/>
          <a:lstStyle>
            <a:lvl1pPr marL="342900" indent="-228600" algn="ctr">
              <a:lnSpc>
                <a:spcPct val="100000"/>
              </a:lnSpc>
              <a:buClrTx/>
              <a:buSzTx/>
              <a:buFontTx/>
              <a:buNone/>
              <a:defRPr sz="2100">
                <a:solidFill>
                  <a:srgbClr val="FFFFFF"/>
                </a:solidFill>
              </a:defRPr>
            </a:lvl1pPr>
            <a:lvl2pPr marL="342900" indent="254000" algn="ctr">
              <a:lnSpc>
                <a:spcPct val="100000"/>
              </a:lnSpc>
              <a:buClrTx/>
              <a:buSzTx/>
              <a:buFontTx/>
              <a:buNone/>
              <a:defRPr sz="2100">
                <a:solidFill>
                  <a:srgbClr val="FFFFFF"/>
                </a:solidFill>
              </a:defRPr>
            </a:lvl2pPr>
            <a:lvl3pPr marL="342900" indent="711200" algn="ctr">
              <a:lnSpc>
                <a:spcPct val="100000"/>
              </a:lnSpc>
              <a:buClrTx/>
              <a:buSzTx/>
              <a:buFontTx/>
              <a:buNone/>
              <a:defRPr sz="2100">
                <a:solidFill>
                  <a:srgbClr val="FFFFFF"/>
                </a:solidFill>
              </a:defRPr>
            </a:lvl3pPr>
            <a:lvl4pPr marL="342900" indent="1168400" algn="ctr">
              <a:lnSpc>
                <a:spcPct val="100000"/>
              </a:lnSpc>
              <a:buClrTx/>
              <a:buSzTx/>
              <a:buFontTx/>
              <a:buNone/>
              <a:defRPr sz="2100">
                <a:solidFill>
                  <a:srgbClr val="FFFFFF"/>
                </a:solidFill>
              </a:defRPr>
            </a:lvl4pPr>
            <a:lvl5pPr marL="342900" indent="1625600" algn="ctr">
              <a:lnSpc>
                <a:spcPct val="100000"/>
              </a:lnSpc>
              <a:buClrTx/>
              <a:buSzTx/>
              <a:buFontTx/>
              <a:buNone/>
              <a:defRPr sz="2100">
                <a:solidFill>
                  <a:srgbClr val="FFFFFF"/>
                </a:solidFill>
              </a:defRPr>
            </a:lvl5pPr>
          </a:lstStyle>
          <a:p>
            <a:pPr/>
            <a:r>
              <a:t>Body Level One</a:t>
            </a:r>
          </a:p>
          <a:p>
            <a:pPr lvl="1"/>
            <a:r>
              <a:t>Body Level Two</a:t>
            </a:r>
          </a:p>
          <a:p>
            <a:pPr lvl="2"/>
            <a:r>
              <a:t>Body Level Three</a:t>
            </a:r>
          </a:p>
          <a:p>
            <a:pPr lvl="3"/>
            <a:r>
              <a:t>Body Level Four</a:t>
            </a:r>
          </a:p>
          <a:p>
            <a:pPr lvl="4"/>
            <a:r>
              <a:t>Body Level Five</a:t>
            </a:r>
          </a:p>
        </p:txBody>
      </p:sp>
      <p:sp>
        <p:nvSpPr>
          <p:cNvPr id="80" name="Google Shape;44;p9"/>
          <p:cNvSpPr txBox="1"/>
          <p:nvPr>
            <p:ph type="body" sz="half" idx="21"/>
          </p:nvPr>
        </p:nvSpPr>
        <p:spPr>
          <a:xfrm>
            <a:off x="4939500" y="724199"/>
            <a:ext cx="3837000" cy="3695102"/>
          </a:xfrm>
          <a:prstGeom prst="rect">
            <a:avLst/>
          </a:prstGeom>
        </p:spPr>
        <p:txBody>
          <a:bodyPr anchor="ctr"/>
          <a:lstStyle/>
          <a:p>
            <a:pPr>
              <a:buClr>
                <a:srgbClr val="37474F"/>
              </a:buClr>
              <a:defRPr>
                <a:solidFill>
                  <a:srgbClr val="37474F"/>
                </a:solidFill>
              </a:defRPr>
            </a:pPr>
          </a:p>
        </p:txBody>
      </p:sp>
      <p:sp>
        <p:nvSpPr>
          <p:cNvPr id="81" name="Slide Number"/>
          <p:cNvSpPr txBox="1"/>
          <p:nvPr>
            <p:ph type="sldNum" sz="quarter" idx="2"/>
          </p:nvPr>
        </p:nvSpPr>
        <p:spPr>
          <a:prstGeom prst="rect">
            <a:avLst/>
          </a:prstGeom>
        </p:spPr>
        <p:txBody>
          <a:bodyPr/>
          <a:lstStyle>
            <a:lvl1pPr>
              <a:defRPr>
                <a:solidFill>
                  <a:srgbClr val="37474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APTION_ONLY">
    <p:spTree>
      <p:nvGrpSpPr>
        <p:cNvPr id="1" name=""/>
        <p:cNvGrpSpPr/>
        <p:nvPr/>
      </p:nvGrpSpPr>
      <p:grpSpPr>
        <a:xfrm>
          <a:off x="0" y="0"/>
          <a:ext cx="0" cy="0"/>
          <a:chOff x="0" y="0"/>
          <a:chExt cx="0" cy="0"/>
        </a:xfrm>
      </p:grpSpPr>
      <p:sp>
        <p:nvSpPr>
          <p:cNvPr id="88" name="Body Level One…"/>
          <p:cNvSpPr txBox="1"/>
          <p:nvPr>
            <p:ph type="body" sz="quarter" idx="1"/>
          </p:nvPr>
        </p:nvSpPr>
        <p:spPr>
          <a:xfrm>
            <a:off x="311699" y="4230575"/>
            <a:ext cx="5998802" cy="605101"/>
          </a:xfrm>
          <a:prstGeom prst="rect">
            <a:avLst/>
          </a:prstGeom>
        </p:spPr>
        <p:txBody>
          <a:bodyPr anchor="ctr"/>
          <a:lstStyle>
            <a:lvl1pPr marL="228600" indent="0">
              <a:lnSpc>
                <a:spcPct val="100000"/>
              </a:lnSpc>
              <a:buClrTx/>
              <a:buSzTx/>
              <a:buFontTx/>
              <a:buNone/>
              <a:defRPr sz="2100">
                <a:solidFill>
                  <a:srgbClr val="FFFFFF"/>
                </a:solidFill>
                <a:latin typeface="Oswald"/>
                <a:ea typeface="Oswald"/>
                <a:cs typeface="Oswald"/>
                <a:sym typeface="Oswald"/>
              </a:defRPr>
            </a:lvl1pPr>
            <a:lvl2pPr marL="1073150" indent="-476250">
              <a:lnSpc>
                <a:spcPct val="100000"/>
              </a:lnSpc>
              <a:buClrTx/>
              <a:buSzPts val="2100"/>
              <a:buFontTx/>
              <a:defRPr sz="2100">
                <a:solidFill>
                  <a:srgbClr val="FFFFFF"/>
                </a:solidFill>
                <a:latin typeface="Oswald"/>
                <a:ea typeface="Oswald"/>
                <a:cs typeface="Oswald"/>
                <a:sym typeface="Oswald"/>
              </a:defRPr>
            </a:lvl2pPr>
            <a:lvl3pPr marL="1530350" indent="-476250">
              <a:lnSpc>
                <a:spcPct val="100000"/>
              </a:lnSpc>
              <a:buClrTx/>
              <a:buSzPts val="2100"/>
              <a:buFontTx/>
              <a:defRPr sz="2100">
                <a:solidFill>
                  <a:srgbClr val="FFFFFF"/>
                </a:solidFill>
                <a:latin typeface="Oswald"/>
                <a:ea typeface="Oswald"/>
                <a:cs typeface="Oswald"/>
                <a:sym typeface="Oswald"/>
              </a:defRPr>
            </a:lvl3pPr>
            <a:lvl4pPr marL="1987550" indent="-476250">
              <a:lnSpc>
                <a:spcPct val="100000"/>
              </a:lnSpc>
              <a:buClrTx/>
              <a:buSzPts val="2100"/>
              <a:buFontTx/>
              <a:defRPr sz="2100">
                <a:solidFill>
                  <a:srgbClr val="FFFFFF"/>
                </a:solidFill>
                <a:latin typeface="Oswald"/>
                <a:ea typeface="Oswald"/>
                <a:cs typeface="Oswald"/>
                <a:sym typeface="Oswald"/>
              </a:defRPr>
            </a:lvl4pPr>
            <a:lvl5pPr marL="2444750" indent="-476250">
              <a:lnSpc>
                <a:spcPct val="100000"/>
              </a:lnSpc>
              <a:buClrTx/>
              <a:buSzPts val="2100"/>
              <a:buFontTx/>
              <a:defRPr sz="2100">
                <a:solidFill>
                  <a:srgbClr val="FFFFFF"/>
                </a:solidFill>
                <a:latin typeface="Oswald"/>
                <a:ea typeface="Oswald"/>
                <a:cs typeface="Oswald"/>
                <a:sym typeface="Oswald"/>
              </a:defRPr>
            </a:lvl5pPr>
          </a:lstStyle>
          <a:p>
            <a:pPr/>
            <a:r>
              <a:t>Body Level One</a:t>
            </a:r>
          </a:p>
          <a:p>
            <a:pPr lvl="1"/>
            <a:r>
              <a:t>Body Level Two</a:t>
            </a:r>
          </a:p>
          <a:p>
            <a:pPr lvl="2"/>
            <a:r>
              <a:t>Body Level Three</a:t>
            </a:r>
          </a:p>
          <a:p>
            <a:pPr lvl="3"/>
            <a:r>
              <a:t>Body Level Four</a:t>
            </a:r>
          </a:p>
          <a:p>
            <a:pPr lvl="4"/>
            <a:r>
              <a:t>Body Level Five</a:t>
            </a:r>
          </a:p>
        </p:txBody>
      </p:sp>
      <p:sp>
        <p:nvSpPr>
          <p:cNvPr id="8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5D8C7A">
            <a:alpha val="68160"/>
          </a:srgbClr>
        </a:solidFill>
      </p:bgPr>
    </p:bg>
    <p:spTree>
      <p:nvGrpSpPr>
        <p:cNvPr id="1" name=""/>
        <p:cNvGrpSpPr/>
        <p:nvPr/>
      </p:nvGrpSpPr>
      <p:grpSpPr>
        <a:xfrm>
          <a:off x="0" y="0"/>
          <a:ext cx="0" cy="0"/>
          <a:chOff x="0" y="0"/>
          <a:chExt cx="0" cy="0"/>
        </a:xfrm>
      </p:grpSpPr>
      <p:sp>
        <p:nvSpPr>
          <p:cNvPr id="2" name="Title Text"/>
          <p:cNvSpPr txBox="1"/>
          <p:nvPr>
            <p:ph type="title"/>
          </p:nvPr>
        </p:nvSpPr>
        <p:spPr>
          <a:xfrm>
            <a:off x="311699" y="445025"/>
            <a:ext cx="8520602" cy="57270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normAutofit fontScale="100000" lnSpcReduction="0"/>
          </a:bodyPr>
          <a:lstStyle/>
          <a:p>
            <a:pPr/>
            <a:r>
              <a:t>Title Text</a:t>
            </a:r>
          </a:p>
        </p:txBody>
      </p:sp>
      <p:sp>
        <p:nvSpPr>
          <p:cNvPr id="3" name="Body Level One…"/>
          <p:cNvSpPr txBox="1"/>
          <p:nvPr>
            <p:ph type="body" idx="1"/>
          </p:nvPr>
        </p:nvSpPr>
        <p:spPr>
          <a:xfrm>
            <a:off x="311699" y="1152475"/>
            <a:ext cx="8520602" cy="3416400"/>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8702137" y="4710183"/>
            <a:ext cx="336813" cy="335251"/>
          </a:xfrm>
          <a:prstGeom prst="rect">
            <a:avLst/>
          </a:prstGeom>
          <a:ln w="12700">
            <a:miter lim="400000"/>
          </a:ln>
        </p:spPr>
        <p:txBody>
          <a:bodyPr wrap="none" lIns="91424" tIns="91424" rIns="91424" bIns="91424" anchor="ctr">
            <a:spAutoFit/>
          </a:bodyPr>
          <a:lstStyle>
            <a:lvl1pPr algn="r">
              <a:defRPr sz="1000">
                <a:solidFill>
                  <a:schemeClr val="accent3"/>
                </a:solidFill>
                <a:latin typeface="Average"/>
                <a:ea typeface="Average"/>
                <a:cs typeface="Average"/>
                <a:sym typeface="Average"/>
              </a:defRPr>
            </a:lvl1pPr>
          </a:lstStyle>
          <a:p>
            <a:pPr/>
            <a:fld id="{86CB4B4D-7CA3-9044-876B-883B54F8677D}" type="slidenum"/>
          </a:p>
        </p:txBody>
      </p:sp>
    </p:spTree>
  </p:cSld>
  <p:clrMap bg1="dk1" tx1="lt1" bg2="dk2" tx2="lt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ransition xmlns:p14="http://schemas.microsoft.com/office/powerpoint/2010/main" spd="med" advClick="1"/>
  <p:txStyles>
    <p:titleStyle>
      <a:lvl1pPr marL="0" marR="0" indent="0" algn="l" defTabSz="914400" rtl="0" latinLnBrk="0">
        <a:lnSpc>
          <a:spcPct val="100000"/>
        </a:lnSpc>
        <a:spcBef>
          <a:spcPts val="0"/>
        </a:spcBef>
        <a:spcAft>
          <a:spcPts val="0"/>
        </a:spcAft>
        <a:buClrTx/>
        <a:buSzTx/>
        <a:buFontTx/>
        <a:buNone/>
        <a:tabLst/>
        <a:defRPr b="0" baseline="0" cap="none" i="0" spc="0" strike="noStrike" sz="3000" u="none">
          <a:solidFill>
            <a:srgbClr val="FFFFFF"/>
          </a:solidFill>
          <a:uFillTx/>
          <a:latin typeface="Oswald"/>
          <a:ea typeface="Oswald"/>
          <a:cs typeface="Oswald"/>
          <a:sym typeface="Oswald"/>
        </a:defRPr>
      </a:lvl1pPr>
      <a:lvl2pPr marL="0" marR="0" indent="0" algn="l" defTabSz="914400" rtl="0" latinLnBrk="0">
        <a:lnSpc>
          <a:spcPct val="100000"/>
        </a:lnSpc>
        <a:spcBef>
          <a:spcPts val="0"/>
        </a:spcBef>
        <a:spcAft>
          <a:spcPts val="0"/>
        </a:spcAft>
        <a:buClrTx/>
        <a:buSzTx/>
        <a:buFontTx/>
        <a:buNone/>
        <a:tabLst/>
        <a:defRPr b="0" baseline="0" cap="none" i="0" spc="0" strike="noStrike" sz="3000" u="none">
          <a:solidFill>
            <a:srgbClr val="FFFFFF"/>
          </a:solidFill>
          <a:uFillTx/>
          <a:latin typeface="Oswald"/>
          <a:ea typeface="Oswald"/>
          <a:cs typeface="Oswald"/>
          <a:sym typeface="Oswald"/>
        </a:defRPr>
      </a:lvl2pPr>
      <a:lvl3pPr marL="0" marR="0" indent="0" algn="l" defTabSz="914400" rtl="0" latinLnBrk="0">
        <a:lnSpc>
          <a:spcPct val="100000"/>
        </a:lnSpc>
        <a:spcBef>
          <a:spcPts val="0"/>
        </a:spcBef>
        <a:spcAft>
          <a:spcPts val="0"/>
        </a:spcAft>
        <a:buClrTx/>
        <a:buSzTx/>
        <a:buFontTx/>
        <a:buNone/>
        <a:tabLst/>
        <a:defRPr b="0" baseline="0" cap="none" i="0" spc="0" strike="noStrike" sz="3000" u="none">
          <a:solidFill>
            <a:srgbClr val="FFFFFF"/>
          </a:solidFill>
          <a:uFillTx/>
          <a:latin typeface="Oswald"/>
          <a:ea typeface="Oswald"/>
          <a:cs typeface="Oswald"/>
          <a:sym typeface="Oswald"/>
        </a:defRPr>
      </a:lvl3pPr>
      <a:lvl4pPr marL="0" marR="0" indent="0" algn="l" defTabSz="914400" rtl="0" latinLnBrk="0">
        <a:lnSpc>
          <a:spcPct val="100000"/>
        </a:lnSpc>
        <a:spcBef>
          <a:spcPts val="0"/>
        </a:spcBef>
        <a:spcAft>
          <a:spcPts val="0"/>
        </a:spcAft>
        <a:buClrTx/>
        <a:buSzTx/>
        <a:buFontTx/>
        <a:buNone/>
        <a:tabLst/>
        <a:defRPr b="0" baseline="0" cap="none" i="0" spc="0" strike="noStrike" sz="3000" u="none">
          <a:solidFill>
            <a:srgbClr val="FFFFFF"/>
          </a:solidFill>
          <a:uFillTx/>
          <a:latin typeface="Oswald"/>
          <a:ea typeface="Oswald"/>
          <a:cs typeface="Oswald"/>
          <a:sym typeface="Oswald"/>
        </a:defRPr>
      </a:lvl4pPr>
      <a:lvl5pPr marL="0" marR="0" indent="0" algn="l" defTabSz="914400" rtl="0" latinLnBrk="0">
        <a:lnSpc>
          <a:spcPct val="100000"/>
        </a:lnSpc>
        <a:spcBef>
          <a:spcPts val="0"/>
        </a:spcBef>
        <a:spcAft>
          <a:spcPts val="0"/>
        </a:spcAft>
        <a:buClrTx/>
        <a:buSzTx/>
        <a:buFontTx/>
        <a:buNone/>
        <a:tabLst/>
        <a:defRPr b="0" baseline="0" cap="none" i="0" spc="0" strike="noStrike" sz="3000" u="none">
          <a:solidFill>
            <a:srgbClr val="FFFFFF"/>
          </a:solidFill>
          <a:uFillTx/>
          <a:latin typeface="Oswald"/>
          <a:ea typeface="Oswald"/>
          <a:cs typeface="Oswald"/>
          <a:sym typeface="Oswald"/>
        </a:defRPr>
      </a:lvl5pPr>
      <a:lvl6pPr marL="0" marR="0" indent="0" algn="l" defTabSz="914400" rtl="0" latinLnBrk="0">
        <a:lnSpc>
          <a:spcPct val="100000"/>
        </a:lnSpc>
        <a:spcBef>
          <a:spcPts val="0"/>
        </a:spcBef>
        <a:spcAft>
          <a:spcPts val="0"/>
        </a:spcAft>
        <a:buClrTx/>
        <a:buSzTx/>
        <a:buFontTx/>
        <a:buNone/>
        <a:tabLst/>
        <a:defRPr b="0" baseline="0" cap="none" i="0" spc="0" strike="noStrike" sz="3000" u="none">
          <a:solidFill>
            <a:srgbClr val="FFFFFF"/>
          </a:solidFill>
          <a:uFillTx/>
          <a:latin typeface="Oswald"/>
          <a:ea typeface="Oswald"/>
          <a:cs typeface="Oswald"/>
          <a:sym typeface="Oswald"/>
        </a:defRPr>
      </a:lvl6pPr>
      <a:lvl7pPr marL="0" marR="0" indent="0" algn="l" defTabSz="914400" rtl="0" latinLnBrk="0">
        <a:lnSpc>
          <a:spcPct val="100000"/>
        </a:lnSpc>
        <a:spcBef>
          <a:spcPts val="0"/>
        </a:spcBef>
        <a:spcAft>
          <a:spcPts val="0"/>
        </a:spcAft>
        <a:buClrTx/>
        <a:buSzTx/>
        <a:buFontTx/>
        <a:buNone/>
        <a:tabLst/>
        <a:defRPr b="0" baseline="0" cap="none" i="0" spc="0" strike="noStrike" sz="3000" u="none">
          <a:solidFill>
            <a:srgbClr val="FFFFFF"/>
          </a:solidFill>
          <a:uFillTx/>
          <a:latin typeface="Oswald"/>
          <a:ea typeface="Oswald"/>
          <a:cs typeface="Oswald"/>
          <a:sym typeface="Oswald"/>
        </a:defRPr>
      </a:lvl7pPr>
      <a:lvl8pPr marL="0" marR="0" indent="0" algn="l" defTabSz="914400" rtl="0" latinLnBrk="0">
        <a:lnSpc>
          <a:spcPct val="100000"/>
        </a:lnSpc>
        <a:spcBef>
          <a:spcPts val="0"/>
        </a:spcBef>
        <a:spcAft>
          <a:spcPts val="0"/>
        </a:spcAft>
        <a:buClrTx/>
        <a:buSzTx/>
        <a:buFontTx/>
        <a:buNone/>
        <a:tabLst/>
        <a:defRPr b="0" baseline="0" cap="none" i="0" spc="0" strike="noStrike" sz="3000" u="none">
          <a:solidFill>
            <a:srgbClr val="FFFFFF"/>
          </a:solidFill>
          <a:uFillTx/>
          <a:latin typeface="Oswald"/>
          <a:ea typeface="Oswald"/>
          <a:cs typeface="Oswald"/>
          <a:sym typeface="Oswald"/>
        </a:defRPr>
      </a:lvl8pPr>
      <a:lvl9pPr marL="0" marR="0" indent="0" algn="l" defTabSz="914400" rtl="0" latinLnBrk="0">
        <a:lnSpc>
          <a:spcPct val="100000"/>
        </a:lnSpc>
        <a:spcBef>
          <a:spcPts val="0"/>
        </a:spcBef>
        <a:spcAft>
          <a:spcPts val="0"/>
        </a:spcAft>
        <a:buClrTx/>
        <a:buSzTx/>
        <a:buFontTx/>
        <a:buNone/>
        <a:tabLst/>
        <a:defRPr b="0" baseline="0" cap="none" i="0" spc="0" strike="noStrike" sz="3000" u="none">
          <a:solidFill>
            <a:srgbClr val="FFFFFF"/>
          </a:solidFill>
          <a:uFillTx/>
          <a:latin typeface="Oswald"/>
          <a:ea typeface="Oswald"/>
          <a:cs typeface="Oswald"/>
          <a:sym typeface="Oswald"/>
        </a:defRPr>
      </a:lvl9pPr>
    </p:titleStyle>
    <p:bodyStyle>
      <a:lvl1pPr marL="457200" marR="0" indent="-342900" algn="l" defTabSz="914400" rtl="0" latinLnBrk="0">
        <a:lnSpc>
          <a:spcPct val="115000"/>
        </a:lnSpc>
        <a:spcBef>
          <a:spcPts val="0"/>
        </a:spcBef>
        <a:spcAft>
          <a:spcPts val="0"/>
        </a:spcAft>
        <a:buClr>
          <a:schemeClr val="accent3"/>
        </a:buClr>
        <a:buSzPts val="1800"/>
        <a:buFont typeface="Helvetica"/>
        <a:buChar char="●"/>
        <a:tabLst/>
        <a:defRPr b="0" baseline="0" cap="none" i="0" spc="0" strike="noStrike" sz="1800" u="none">
          <a:solidFill>
            <a:schemeClr val="accent3"/>
          </a:solidFill>
          <a:uFillTx/>
          <a:latin typeface="Average"/>
          <a:ea typeface="Average"/>
          <a:cs typeface="Average"/>
          <a:sym typeface="Average"/>
        </a:defRPr>
      </a:lvl1pPr>
      <a:lvl2pPr marL="1005114" marR="0" indent="-408214" algn="l" defTabSz="914400" rtl="0" latinLnBrk="0">
        <a:lnSpc>
          <a:spcPct val="115000"/>
        </a:lnSpc>
        <a:spcBef>
          <a:spcPts val="0"/>
        </a:spcBef>
        <a:spcAft>
          <a:spcPts val="0"/>
        </a:spcAft>
        <a:buClr>
          <a:schemeClr val="accent3"/>
        </a:buClr>
        <a:buSzPts val="1800"/>
        <a:buFont typeface="Helvetica"/>
        <a:buChar char="○"/>
        <a:tabLst/>
        <a:defRPr b="0" baseline="0" cap="none" i="0" spc="0" strike="noStrike" sz="1800" u="none">
          <a:solidFill>
            <a:schemeClr val="accent3"/>
          </a:solidFill>
          <a:uFillTx/>
          <a:latin typeface="Average"/>
          <a:ea typeface="Average"/>
          <a:cs typeface="Average"/>
          <a:sym typeface="Average"/>
        </a:defRPr>
      </a:lvl2pPr>
      <a:lvl3pPr marL="1462314" marR="0" indent="-408214" algn="l" defTabSz="914400" rtl="0" latinLnBrk="0">
        <a:lnSpc>
          <a:spcPct val="115000"/>
        </a:lnSpc>
        <a:spcBef>
          <a:spcPts val="0"/>
        </a:spcBef>
        <a:spcAft>
          <a:spcPts val="0"/>
        </a:spcAft>
        <a:buClr>
          <a:schemeClr val="accent3"/>
        </a:buClr>
        <a:buSzPts val="1800"/>
        <a:buFont typeface="Helvetica"/>
        <a:buChar char="■"/>
        <a:tabLst/>
        <a:defRPr b="0" baseline="0" cap="none" i="0" spc="0" strike="noStrike" sz="1800" u="none">
          <a:solidFill>
            <a:schemeClr val="accent3"/>
          </a:solidFill>
          <a:uFillTx/>
          <a:latin typeface="Average"/>
          <a:ea typeface="Average"/>
          <a:cs typeface="Average"/>
          <a:sym typeface="Average"/>
        </a:defRPr>
      </a:lvl3pPr>
      <a:lvl4pPr marL="1919514" marR="0" indent="-408214" algn="l" defTabSz="914400" rtl="0" latinLnBrk="0">
        <a:lnSpc>
          <a:spcPct val="115000"/>
        </a:lnSpc>
        <a:spcBef>
          <a:spcPts val="0"/>
        </a:spcBef>
        <a:spcAft>
          <a:spcPts val="0"/>
        </a:spcAft>
        <a:buClr>
          <a:schemeClr val="accent3"/>
        </a:buClr>
        <a:buSzPts val="1800"/>
        <a:buFont typeface="Helvetica"/>
        <a:buChar char="●"/>
        <a:tabLst/>
        <a:defRPr b="0" baseline="0" cap="none" i="0" spc="0" strike="noStrike" sz="1800" u="none">
          <a:solidFill>
            <a:schemeClr val="accent3"/>
          </a:solidFill>
          <a:uFillTx/>
          <a:latin typeface="Average"/>
          <a:ea typeface="Average"/>
          <a:cs typeface="Average"/>
          <a:sym typeface="Average"/>
        </a:defRPr>
      </a:lvl4pPr>
      <a:lvl5pPr marL="2376714" marR="0" indent="-408214" algn="l" defTabSz="914400" rtl="0" latinLnBrk="0">
        <a:lnSpc>
          <a:spcPct val="115000"/>
        </a:lnSpc>
        <a:spcBef>
          <a:spcPts val="0"/>
        </a:spcBef>
        <a:spcAft>
          <a:spcPts val="0"/>
        </a:spcAft>
        <a:buClr>
          <a:schemeClr val="accent3"/>
        </a:buClr>
        <a:buSzPts val="1800"/>
        <a:buFont typeface="Helvetica"/>
        <a:buChar char="○"/>
        <a:tabLst/>
        <a:defRPr b="0" baseline="0" cap="none" i="0" spc="0" strike="noStrike" sz="1800" u="none">
          <a:solidFill>
            <a:schemeClr val="accent3"/>
          </a:solidFill>
          <a:uFillTx/>
          <a:latin typeface="Average"/>
          <a:ea typeface="Average"/>
          <a:cs typeface="Average"/>
          <a:sym typeface="Average"/>
        </a:defRPr>
      </a:lvl5pPr>
      <a:lvl6pPr marL="2833914" marR="0" indent="-408214" algn="l" defTabSz="914400" rtl="0" latinLnBrk="0">
        <a:lnSpc>
          <a:spcPct val="115000"/>
        </a:lnSpc>
        <a:spcBef>
          <a:spcPts val="0"/>
        </a:spcBef>
        <a:spcAft>
          <a:spcPts val="0"/>
        </a:spcAft>
        <a:buClr>
          <a:schemeClr val="accent3"/>
        </a:buClr>
        <a:buSzPts val="1800"/>
        <a:buFont typeface="Helvetica"/>
        <a:buChar char="■"/>
        <a:tabLst/>
        <a:defRPr b="0" baseline="0" cap="none" i="0" spc="0" strike="noStrike" sz="1800" u="none">
          <a:solidFill>
            <a:schemeClr val="accent3"/>
          </a:solidFill>
          <a:uFillTx/>
          <a:latin typeface="Average"/>
          <a:ea typeface="Average"/>
          <a:cs typeface="Average"/>
          <a:sym typeface="Average"/>
        </a:defRPr>
      </a:lvl6pPr>
      <a:lvl7pPr marL="3291114" marR="0" indent="-408214" algn="l" defTabSz="914400" rtl="0" latinLnBrk="0">
        <a:lnSpc>
          <a:spcPct val="115000"/>
        </a:lnSpc>
        <a:spcBef>
          <a:spcPts val="0"/>
        </a:spcBef>
        <a:spcAft>
          <a:spcPts val="0"/>
        </a:spcAft>
        <a:buClr>
          <a:schemeClr val="accent3"/>
        </a:buClr>
        <a:buSzPts val="1800"/>
        <a:buFont typeface="Helvetica"/>
        <a:buChar char="●"/>
        <a:tabLst/>
        <a:defRPr b="0" baseline="0" cap="none" i="0" spc="0" strike="noStrike" sz="1800" u="none">
          <a:solidFill>
            <a:schemeClr val="accent3"/>
          </a:solidFill>
          <a:uFillTx/>
          <a:latin typeface="Average"/>
          <a:ea typeface="Average"/>
          <a:cs typeface="Average"/>
          <a:sym typeface="Average"/>
        </a:defRPr>
      </a:lvl7pPr>
      <a:lvl8pPr marL="3748314" marR="0" indent="-408214" algn="l" defTabSz="914400" rtl="0" latinLnBrk="0">
        <a:lnSpc>
          <a:spcPct val="115000"/>
        </a:lnSpc>
        <a:spcBef>
          <a:spcPts val="0"/>
        </a:spcBef>
        <a:spcAft>
          <a:spcPts val="0"/>
        </a:spcAft>
        <a:buClr>
          <a:schemeClr val="accent3"/>
        </a:buClr>
        <a:buSzPts val="1800"/>
        <a:buFont typeface="Helvetica"/>
        <a:buChar char="○"/>
        <a:tabLst/>
        <a:defRPr b="0" baseline="0" cap="none" i="0" spc="0" strike="noStrike" sz="1800" u="none">
          <a:solidFill>
            <a:schemeClr val="accent3"/>
          </a:solidFill>
          <a:uFillTx/>
          <a:latin typeface="Average"/>
          <a:ea typeface="Average"/>
          <a:cs typeface="Average"/>
          <a:sym typeface="Average"/>
        </a:defRPr>
      </a:lvl8pPr>
      <a:lvl9pPr marL="4205514" marR="0" indent="-408214" algn="l" defTabSz="914400" rtl="0" latinLnBrk="0">
        <a:lnSpc>
          <a:spcPct val="115000"/>
        </a:lnSpc>
        <a:spcBef>
          <a:spcPts val="0"/>
        </a:spcBef>
        <a:spcAft>
          <a:spcPts val="0"/>
        </a:spcAft>
        <a:buClr>
          <a:schemeClr val="accent3"/>
        </a:buClr>
        <a:buSzPts val="1800"/>
        <a:buFont typeface="Helvetica"/>
        <a:buChar char="■"/>
        <a:tabLst/>
        <a:defRPr b="0" baseline="0" cap="none" i="0" spc="0" strike="noStrike" sz="1800" u="none">
          <a:solidFill>
            <a:schemeClr val="accent3"/>
          </a:solidFill>
          <a:uFillTx/>
          <a:latin typeface="Average"/>
          <a:ea typeface="Average"/>
          <a:cs typeface="Average"/>
          <a:sym typeface="Average"/>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Average"/>
        </a:defRPr>
      </a:lvl1pPr>
      <a:lvl2pPr marL="0" marR="0" indent="0" algn="r" defTabSz="9144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Average"/>
        </a:defRPr>
      </a:lvl2pPr>
      <a:lvl3pPr marL="0" marR="0" indent="0" algn="r" defTabSz="9144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Average"/>
        </a:defRPr>
      </a:lvl3pPr>
      <a:lvl4pPr marL="0" marR="0" indent="0" algn="r" defTabSz="9144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Average"/>
        </a:defRPr>
      </a:lvl4pPr>
      <a:lvl5pPr marL="0" marR="0" indent="0" algn="r" defTabSz="9144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Average"/>
        </a:defRPr>
      </a:lvl5pPr>
      <a:lvl6pPr marL="0" marR="0" indent="0" algn="r" defTabSz="9144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Average"/>
        </a:defRPr>
      </a:lvl6pPr>
      <a:lvl7pPr marL="0" marR="0" indent="0" algn="r" defTabSz="9144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Average"/>
        </a:defRPr>
      </a:lvl7pPr>
      <a:lvl8pPr marL="0" marR="0" indent="0" algn="r" defTabSz="9144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Average"/>
        </a:defRPr>
      </a:lvl8pPr>
      <a:lvl9pPr marL="0" marR="0" indent="0" algn="r" defTabSz="9144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Average"/>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jpeg"/></Relationships>

</file>

<file path=ppt/slides/_rels/slide10.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s>

</file>

<file path=ppt/slides/_rels/slide11.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2.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2.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4.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jpeg"/><Relationship Id="rId4" Type="http://schemas.openxmlformats.org/officeDocument/2006/relationships/image" Target="../media/image3.jpeg"/></Relationships>

</file>

<file path=ppt/slides/_rels/slide5.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4.jpeg"/><Relationship Id="rId4" Type="http://schemas.openxmlformats.org/officeDocument/2006/relationships/image" Target="../media/image5.jpeg"/></Relationships>

</file>

<file path=ppt/slides/_rels/slide6.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6.jpeg"/><Relationship Id="rId4" Type="http://schemas.openxmlformats.org/officeDocument/2006/relationships/image" Target="../media/image7.jpeg"/><Relationship Id="rId5" Type="http://schemas.openxmlformats.org/officeDocument/2006/relationships/image" Target="../media/image8.jpeg"/></Relationships>

</file>

<file path=ppt/slides/_rels/slide7.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9.jpeg"/><Relationship Id="rId4" Type="http://schemas.openxmlformats.org/officeDocument/2006/relationships/image" Target="../media/image10.jpeg"/><Relationship Id="rId5" Type="http://schemas.openxmlformats.org/officeDocument/2006/relationships/image" Target="../media/image11.jpeg"/></Relationships>

</file>

<file path=ppt/slides/_rels/slide8.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hyperlink" Target="http://www.youtube.com/watch?v=eGD5lJGkbgk" TargetMode="External"/><Relationship Id="rId4" Type="http://schemas.openxmlformats.org/officeDocument/2006/relationships/image" Target="../media/image12.jpeg"/></Relationships>

</file>

<file path=ppt/slides/_rels/slide9.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8EAB9E"/>
        </a:solidFill>
      </p:bgPr>
    </p:bg>
    <p:spTree>
      <p:nvGrpSpPr>
        <p:cNvPr id="1" name=""/>
        <p:cNvGrpSpPr/>
        <p:nvPr/>
      </p:nvGrpSpPr>
      <p:grpSpPr>
        <a:xfrm>
          <a:off x="0" y="0"/>
          <a:ext cx="0" cy="0"/>
          <a:chOff x="0" y="0"/>
          <a:chExt cx="0" cy="0"/>
        </a:xfrm>
      </p:grpSpPr>
      <p:sp>
        <p:nvSpPr>
          <p:cNvPr id="114" name="Google Shape;59;p13"/>
          <p:cNvSpPr txBox="1"/>
          <p:nvPr>
            <p:ph type="title"/>
          </p:nvPr>
        </p:nvSpPr>
        <p:spPr>
          <a:xfrm>
            <a:off x="311699" y="445024"/>
            <a:ext cx="8520602" cy="2287802"/>
          </a:xfrm>
          <a:prstGeom prst="rect">
            <a:avLst/>
          </a:prstGeom>
        </p:spPr>
        <p:txBody>
          <a:bodyPr/>
          <a:lstStyle/>
          <a:p>
            <a:pPr indent="320039" algn="ctr" defTabSz="640079">
              <a:defRPr b="1" sz="3430">
                <a:latin typeface="Raleway"/>
                <a:ea typeface="Raleway"/>
                <a:cs typeface="Raleway"/>
                <a:sym typeface="Raleway"/>
              </a:defRPr>
            </a:pPr>
            <a:r>
              <a:t>Legal Empowerment</a:t>
            </a:r>
          </a:p>
          <a:p>
            <a:pPr indent="320039" algn="ctr" defTabSz="640079">
              <a:defRPr b="1" sz="3430">
                <a:latin typeface="Raleway"/>
                <a:ea typeface="Raleway"/>
                <a:cs typeface="Raleway"/>
                <a:sym typeface="Raleway"/>
              </a:defRPr>
            </a:pPr>
            <a:r>
              <a:t>Learning Lab</a:t>
            </a:r>
          </a:p>
          <a:p>
            <a:pPr indent="320039" algn="ctr" defTabSz="640079">
              <a:defRPr sz="2100"/>
            </a:pPr>
            <a:endParaRPr b="1" sz="3430">
              <a:latin typeface="Raleway"/>
              <a:ea typeface="Raleway"/>
              <a:cs typeface="Raleway"/>
              <a:sym typeface="Raleway"/>
            </a:endParaRPr>
          </a:p>
          <a:p>
            <a:pPr indent="320039" algn="ctr" defTabSz="640079">
              <a:defRPr sz="3430">
                <a:latin typeface="Raleway"/>
                <a:ea typeface="Raleway"/>
                <a:cs typeface="Raleway"/>
                <a:sym typeface="Raleway"/>
              </a:defRPr>
            </a:pPr>
            <a:r>
              <a:t>Session 2: Intro to PAR</a:t>
            </a:r>
          </a:p>
        </p:txBody>
      </p:sp>
      <p:sp>
        <p:nvSpPr>
          <p:cNvPr id="115" name="Google Shape;60;p13"/>
          <p:cNvSpPr txBox="1"/>
          <p:nvPr>
            <p:ph type="body" idx="1"/>
          </p:nvPr>
        </p:nvSpPr>
        <p:spPr>
          <a:xfrm>
            <a:off x="311699" y="1152475"/>
            <a:ext cx="8520602" cy="3416400"/>
          </a:xfrm>
          <a:prstGeom prst="rect">
            <a:avLst/>
          </a:prstGeom>
        </p:spPr>
        <p:txBody>
          <a:bodyPr/>
          <a:lstStyle/>
          <a:p>
            <a:pPr marL="0" indent="0">
              <a:buSzTx/>
              <a:buNone/>
            </a:pPr>
          </a:p>
          <a:p>
            <a:pPr marL="0" indent="0">
              <a:spcBef>
                <a:spcPts val="1600"/>
              </a:spcBef>
              <a:buSzTx/>
              <a:buNone/>
            </a:pPr>
            <a:r>
              <a:t>	</a:t>
            </a:r>
          </a:p>
          <a:p>
            <a:pPr marL="0" indent="0">
              <a:spcBef>
                <a:spcPts val="1600"/>
              </a:spcBef>
              <a:buSzTx/>
              <a:buNone/>
            </a:pPr>
            <a:r>
              <a:t>		</a:t>
            </a:r>
          </a:p>
        </p:txBody>
      </p:sp>
      <p:pic>
        <p:nvPicPr>
          <p:cNvPr id="116" name="Google Shape;61;p13" descr="Google Shape;61;p13"/>
          <p:cNvPicPr>
            <a:picLocks noChangeAspect="1"/>
          </p:cNvPicPr>
          <p:nvPr/>
        </p:nvPicPr>
        <p:blipFill>
          <a:blip r:embed="rId2">
            <a:extLst/>
          </a:blip>
          <a:stretch>
            <a:fillRect/>
          </a:stretch>
        </p:blipFill>
        <p:spPr>
          <a:xfrm>
            <a:off x="2475788" y="3784737"/>
            <a:ext cx="4192426" cy="1016339"/>
          </a:xfrm>
          <a:prstGeom prst="rect">
            <a:avLst/>
          </a:prstGeom>
          <a:ln w="12700">
            <a:miter lim="400000"/>
          </a:ln>
        </p:spPr>
      </p:pic>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8EAB9E"/>
        </a:solidFill>
      </p:bgPr>
    </p:bg>
    <p:spTree>
      <p:nvGrpSpPr>
        <p:cNvPr id="1" name=""/>
        <p:cNvGrpSpPr/>
        <p:nvPr/>
      </p:nvGrpSpPr>
      <p:grpSpPr>
        <a:xfrm>
          <a:off x="0" y="0"/>
          <a:ext cx="0" cy="0"/>
          <a:chOff x="0" y="0"/>
          <a:chExt cx="0" cy="0"/>
        </a:xfrm>
      </p:grpSpPr>
      <p:sp>
        <p:nvSpPr>
          <p:cNvPr id="201" name="Google Shape;160;p22"/>
          <p:cNvSpPr txBox="1"/>
          <p:nvPr>
            <p:ph type="title"/>
          </p:nvPr>
        </p:nvSpPr>
        <p:spPr>
          <a:xfrm>
            <a:off x="171099" y="140600"/>
            <a:ext cx="8520602" cy="632701"/>
          </a:xfrm>
          <a:prstGeom prst="rect">
            <a:avLst/>
          </a:prstGeom>
        </p:spPr>
        <p:txBody>
          <a:bodyPr/>
          <a:lstStyle>
            <a:lvl1pPr defTabSz="886968">
              <a:defRPr b="1" sz="2910">
                <a:latin typeface="Raleway"/>
                <a:ea typeface="Raleway"/>
                <a:cs typeface="Raleway"/>
                <a:sym typeface="Raleway"/>
              </a:defRPr>
            </a:lvl1pPr>
          </a:lstStyle>
          <a:p>
            <a:pPr/>
            <a:r>
              <a:t>Introduction to Participatory Action Research </a:t>
            </a:r>
          </a:p>
        </p:txBody>
      </p:sp>
      <p:sp>
        <p:nvSpPr>
          <p:cNvPr id="202" name="Google Shape;161;p22"/>
          <p:cNvSpPr txBox="1"/>
          <p:nvPr>
            <p:ph type="body" idx="1"/>
          </p:nvPr>
        </p:nvSpPr>
        <p:spPr>
          <a:xfrm>
            <a:off x="1869300" y="835974"/>
            <a:ext cx="6904500" cy="3897302"/>
          </a:xfrm>
          <a:prstGeom prst="rect">
            <a:avLst/>
          </a:prstGeom>
        </p:spPr>
        <p:txBody>
          <a:bodyPr/>
          <a:lstStyle/>
          <a:p>
            <a:pPr marL="182880" indent="-124460" defTabSz="365760">
              <a:buClr>
                <a:srgbClr val="FFFFFF"/>
              </a:buClr>
              <a:buSzPts val="1200"/>
              <a:buChar char="❖"/>
              <a:defRPr b="1" sz="1240">
                <a:solidFill>
                  <a:srgbClr val="FFFFFF"/>
                </a:solidFill>
                <a:latin typeface="Raleway"/>
                <a:ea typeface="Raleway"/>
                <a:cs typeface="Raleway"/>
                <a:sym typeface="Raleway"/>
              </a:defRPr>
            </a:pPr>
            <a:r>
              <a:t>Mela </a:t>
            </a:r>
            <a:r>
              <a:rPr b="0"/>
              <a:t>is a development expert and researcher who identifies as an African Feminist with a passion for use of liberating participatory methodologies for women and other groups who are pursuing justice and equity in various spaces.  Her research is embedded in participatory action approaches and seeks people-driven reforms in a journey towards economic and social justice.</a:t>
            </a:r>
          </a:p>
          <a:p>
            <a:pPr marL="0" indent="0" algn="just" defTabSz="365760">
              <a:spcBef>
                <a:spcPts val="600"/>
              </a:spcBef>
              <a:buSzTx/>
              <a:buNone/>
              <a:defRPr sz="1240"/>
            </a:pPr>
            <a:endParaRPr>
              <a:solidFill>
                <a:srgbClr val="FFFFFF"/>
              </a:solidFill>
              <a:latin typeface="Raleway"/>
              <a:ea typeface="Raleway"/>
              <a:cs typeface="Raleway"/>
              <a:sym typeface="Raleway"/>
            </a:endParaRPr>
          </a:p>
          <a:p>
            <a:pPr marL="182880" indent="-124460" algn="just" defTabSz="365760">
              <a:buClr>
                <a:srgbClr val="FFFFFF"/>
              </a:buClr>
              <a:buSzPts val="1200"/>
              <a:buChar char="❖"/>
              <a:defRPr b="1" sz="1240">
                <a:solidFill>
                  <a:srgbClr val="FFFFFF"/>
                </a:solidFill>
                <a:latin typeface="Raleway"/>
                <a:ea typeface="Raleway"/>
                <a:cs typeface="Raleway"/>
                <a:sym typeface="Raleway"/>
              </a:defRPr>
            </a:pPr>
            <a:r>
              <a:t>Maria</a:t>
            </a:r>
            <a:r>
              <a:rPr b="0"/>
              <a:t> is the Director and co-founder of The Public Science Project at the CUNY Graduate Center and has been engaged in critical participatory action research projects nationally and internationally with schools, prisons, and community-based organizations seeking to further social justice. </a:t>
            </a:r>
          </a:p>
          <a:p>
            <a:pPr marL="0" indent="0" algn="just" defTabSz="365760">
              <a:buSzTx/>
              <a:buNone/>
              <a:defRPr sz="1240"/>
            </a:pPr>
            <a:endParaRPr b="1">
              <a:solidFill>
                <a:srgbClr val="FFFFFF"/>
              </a:solidFill>
              <a:latin typeface="Raleway"/>
              <a:ea typeface="Raleway"/>
              <a:cs typeface="Raleway"/>
              <a:sym typeface="Raleway"/>
            </a:endParaRPr>
          </a:p>
          <a:p>
            <a:pPr marL="182880" indent="-124460" algn="just" defTabSz="365760">
              <a:buClr>
                <a:srgbClr val="FFFFFF"/>
              </a:buClr>
              <a:buSzPts val="1200"/>
              <a:buChar char="❖"/>
              <a:defRPr b="1" sz="1240">
                <a:solidFill>
                  <a:srgbClr val="FFFFFF"/>
                </a:solidFill>
                <a:latin typeface="Raleway"/>
                <a:ea typeface="Raleway"/>
                <a:cs typeface="Raleway"/>
                <a:sym typeface="Raleway"/>
              </a:defRPr>
            </a:pPr>
            <a:r>
              <a:t>Michelle </a:t>
            </a:r>
            <a:r>
              <a:rPr b="0"/>
              <a:t>is a Professor of Critical Psychology, Women’s Studies, American Studies, and Urban Education at the Graduate Center, a founding faculty member of The Public Science Project., and a critical scholar and activist committed to critical participatory action research with a focus on racial and gender justice in schools, the carceral state and youth organizing. </a:t>
            </a:r>
            <a:endParaRPr sz="520"/>
          </a:p>
          <a:p>
            <a:pPr marL="0" indent="0" defTabSz="365760">
              <a:buSzTx/>
              <a:buNone/>
              <a:defRPr sz="720"/>
            </a:pPr>
            <a:endParaRPr sz="600">
              <a:solidFill>
                <a:srgbClr val="FFFFFF"/>
              </a:solidFill>
              <a:latin typeface="Raleway"/>
              <a:ea typeface="Raleway"/>
              <a:cs typeface="Raleway"/>
              <a:sym typeface="Raleway"/>
            </a:endParaRPr>
          </a:p>
          <a:p>
            <a:pPr marL="0" indent="0" defTabSz="365760">
              <a:spcBef>
                <a:spcPts val="600"/>
              </a:spcBef>
              <a:buSzTx/>
              <a:buNone/>
              <a:defRPr sz="400">
                <a:solidFill>
                  <a:srgbClr val="000000"/>
                </a:solidFill>
                <a:latin typeface="+mj-lt"/>
                <a:ea typeface="+mj-ea"/>
                <a:cs typeface="+mj-cs"/>
                <a:sym typeface="Arial"/>
              </a:defRPr>
            </a:pPr>
            <a:r>
              <a:t>				</a:t>
            </a:r>
          </a:p>
          <a:p>
            <a:pPr marL="0" indent="0" defTabSz="365760">
              <a:buSzTx/>
              <a:buNone/>
              <a:defRPr sz="400">
                <a:solidFill>
                  <a:srgbClr val="000000"/>
                </a:solidFill>
                <a:latin typeface="+mj-lt"/>
                <a:ea typeface="+mj-ea"/>
                <a:cs typeface="+mj-cs"/>
                <a:sym typeface="Arial"/>
              </a:defRPr>
            </a:pPr>
            <a:r>
              <a:t>			</a:t>
            </a:r>
          </a:p>
          <a:p>
            <a:pPr marL="0" indent="0" defTabSz="365760">
              <a:spcBef>
                <a:spcPts val="600"/>
              </a:spcBef>
              <a:buSzTx/>
              <a:buNone/>
              <a:defRPr sz="400">
                <a:solidFill>
                  <a:srgbClr val="000000"/>
                </a:solidFill>
                <a:latin typeface="+mj-lt"/>
                <a:ea typeface="+mj-ea"/>
                <a:cs typeface="+mj-cs"/>
                <a:sym typeface="Arial"/>
              </a:defRPr>
            </a:pPr>
            <a:r>
              <a:t>		</a:t>
            </a:r>
          </a:p>
        </p:txBody>
      </p:sp>
      <p:pic>
        <p:nvPicPr>
          <p:cNvPr id="203" name="Google Shape;162;p22" descr="Google Shape;162;p22"/>
          <p:cNvPicPr>
            <a:picLocks noChangeAspect="1"/>
          </p:cNvPicPr>
          <p:nvPr/>
        </p:nvPicPr>
        <p:blipFill>
          <a:blip r:embed="rId3">
            <a:extLst/>
          </a:blip>
          <a:stretch>
            <a:fillRect/>
          </a:stretch>
        </p:blipFill>
        <p:spPr>
          <a:xfrm>
            <a:off x="382100" y="1001200"/>
            <a:ext cx="1124475" cy="1106801"/>
          </a:xfrm>
          <a:prstGeom prst="rect">
            <a:avLst/>
          </a:prstGeom>
          <a:ln w="12700">
            <a:miter lim="400000"/>
          </a:ln>
        </p:spPr>
      </p:pic>
      <p:pic>
        <p:nvPicPr>
          <p:cNvPr id="204" name="Google Shape;163;p22" descr="Google Shape;163;p22"/>
          <p:cNvPicPr>
            <a:picLocks noChangeAspect="1"/>
          </p:cNvPicPr>
          <p:nvPr/>
        </p:nvPicPr>
        <p:blipFill>
          <a:blip r:embed="rId4">
            <a:extLst/>
          </a:blip>
          <a:stretch>
            <a:fillRect/>
          </a:stretch>
        </p:blipFill>
        <p:spPr>
          <a:xfrm>
            <a:off x="303624" y="3688924"/>
            <a:ext cx="1281426" cy="1281426"/>
          </a:xfrm>
          <a:prstGeom prst="rect">
            <a:avLst/>
          </a:prstGeom>
          <a:ln w="12700">
            <a:miter lim="400000"/>
          </a:ln>
        </p:spPr>
      </p:pic>
      <p:pic>
        <p:nvPicPr>
          <p:cNvPr id="205" name="Google Shape;164;p22" descr="Google Shape;164;p22"/>
          <p:cNvPicPr>
            <a:picLocks noChangeAspect="1"/>
          </p:cNvPicPr>
          <p:nvPr/>
        </p:nvPicPr>
        <p:blipFill>
          <a:blip r:embed="rId5">
            <a:extLst/>
          </a:blip>
          <a:stretch>
            <a:fillRect/>
          </a:stretch>
        </p:blipFill>
        <p:spPr>
          <a:xfrm>
            <a:off x="303624" y="2281475"/>
            <a:ext cx="1281426" cy="1233968"/>
          </a:xfrm>
          <a:prstGeom prst="rect">
            <a:avLst/>
          </a:prstGeom>
          <a:ln w="12700">
            <a:miter lim="400000"/>
          </a:ln>
        </p:spPr>
      </p:pic>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8EAB9E"/>
        </a:solidFill>
      </p:bgPr>
    </p:bg>
    <p:spTree>
      <p:nvGrpSpPr>
        <p:cNvPr id="1" name=""/>
        <p:cNvGrpSpPr/>
        <p:nvPr/>
      </p:nvGrpSpPr>
      <p:grpSpPr>
        <a:xfrm>
          <a:off x="0" y="0"/>
          <a:ext cx="0" cy="0"/>
          <a:chOff x="0" y="0"/>
          <a:chExt cx="0" cy="0"/>
        </a:xfrm>
      </p:grpSpPr>
      <p:sp>
        <p:nvSpPr>
          <p:cNvPr id="209" name="Google Shape;169;p23"/>
          <p:cNvSpPr txBox="1"/>
          <p:nvPr>
            <p:ph type="title"/>
          </p:nvPr>
        </p:nvSpPr>
        <p:spPr>
          <a:xfrm>
            <a:off x="2194299" y="773299"/>
            <a:ext cx="5504702" cy="632701"/>
          </a:xfrm>
          <a:prstGeom prst="rect">
            <a:avLst/>
          </a:prstGeom>
        </p:spPr>
        <p:txBody>
          <a:bodyPr/>
          <a:lstStyle>
            <a:lvl1pPr defTabSz="886968">
              <a:defRPr b="1" sz="2910">
                <a:latin typeface="Raleway"/>
                <a:ea typeface="Raleway"/>
                <a:cs typeface="Raleway"/>
                <a:sym typeface="Raleway"/>
              </a:defRPr>
            </a:lvl1pPr>
          </a:lstStyle>
          <a:p>
            <a:pPr/>
            <a:r>
              <a:t>Collective Brainstorming</a:t>
            </a:r>
          </a:p>
        </p:txBody>
      </p:sp>
      <p:sp>
        <p:nvSpPr>
          <p:cNvPr id="210" name="Google Shape;170;p23"/>
          <p:cNvSpPr txBox="1"/>
          <p:nvPr>
            <p:ph type="body" idx="1"/>
          </p:nvPr>
        </p:nvSpPr>
        <p:spPr>
          <a:xfrm>
            <a:off x="102174" y="298849"/>
            <a:ext cx="8520602" cy="3960002"/>
          </a:xfrm>
          <a:prstGeom prst="rect">
            <a:avLst/>
          </a:prstGeom>
        </p:spPr>
        <p:txBody>
          <a:bodyPr/>
          <a:lstStyle/>
          <a:p>
            <a:pPr marL="0" indent="457200" algn="just">
              <a:buSzTx/>
              <a:buNone/>
            </a:pPr>
            <a:endParaRPr sz="1400">
              <a:solidFill>
                <a:srgbClr val="FFFFFF"/>
              </a:solidFill>
              <a:latin typeface="Raleway"/>
              <a:ea typeface="Raleway"/>
              <a:cs typeface="Raleway"/>
              <a:sym typeface="Raleway"/>
            </a:endParaRPr>
          </a:p>
          <a:p>
            <a:pPr marL="0" indent="0">
              <a:buSzTx/>
              <a:buNone/>
            </a:pPr>
            <a:endParaRPr sz="1600">
              <a:solidFill>
                <a:srgbClr val="FFFFFF"/>
              </a:solidFill>
              <a:latin typeface="Raleway"/>
              <a:ea typeface="Raleway"/>
              <a:cs typeface="Raleway"/>
              <a:sym typeface="Raleway"/>
            </a:endParaRPr>
          </a:p>
          <a:p>
            <a:pPr marL="0" indent="0">
              <a:spcBef>
                <a:spcPts val="1600"/>
              </a:spcBef>
              <a:buSzTx/>
              <a:buNone/>
              <a:defRPr sz="1100">
                <a:solidFill>
                  <a:srgbClr val="000000"/>
                </a:solidFill>
                <a:latin typeface="+mj-lt"/>
                <a:ea typeface="+mj-ea"/>
                <a:cs typeface="+mj-cs"/>
                <a:sym typeface="Arial"/>
              </a:defRPr>
            </a:pPr>
            <a:r>
              <a:t>				</a:t>
            </a:r>
          </a:p>
          <a:p>
            <a:pPr marL="0" indent="0">
              <a:buSzTx/>
              <a:buNone/>
              <a:defRPr sz="1100">
                <a:solidFill>
                  <a:srgbClr val="000000"/>
                </a:solidFill>
                <a:latin typeface="+mj-lt"/>
                <a:ea typeface="+mj-ea"/>
                <a:cs typeface="+mj-cs"/>
                <a:sym typeface="Arial"/>
              </a:defRPr>
            </a:pPr>
            <a:r>
              <a:t>			</a:t>
            </a:r>
          </a:p>
          <a:p>
            <a:pPr marL="0" indent="0">
              <a:spcBef>
                <a:spcPts val="1600"/>
              </a:spcBef>
              <a:buSzTx/>
              <a:buNone/>
              <a:defRPr sz="1100">
                <a:solidFill>
                  <a:srgbClr val="000000"/>
                </a:solidFill>
                <a:latin typeface="+mj-lt"/>
                <a:ea typeface="+mj-ea"/>
                <a:cs typeface="+mj-cs"/>
                <a:sym typeface="Arial"/>
              </a:defRPr>
            </a:pPr>
            <a:r>
              <a:t>		</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8EAB9E"/>
        </a:solidFill>
      </p:bgPr>
    </p:bg>
    <p:spTree>
      <p:nvGrpSpPr>
        <p:cNvPr id="1" name=""/>
        <p:cNvGrpSpPr/>
        <p:nvPr/>
      </p:nvGrpSpPr>
      <p:grpSpPr>
        <a:xfrm>
          <a:off x="0" y="0"/>
          <a:ext cx="0" cy="0"/>
          <a:chOff x="0" y="0"/>
          <a:chExt cx="0" cy="0"/>
        </a:xfrm>
      </p:grpSpPr>
      <p:sp>
        <p:nvSpPr>
          <p:cNvPr id="214" name="Google Shape;175;p24"/>
          <p:cNvSpPr txBox="1"/>
          <p:nvPr>
            <p:ph type="title"/>
          </p:nvPr>
        </p:nvSpPr>
        <p:spPr>
          <a:xfrm>
            <a:off x="2385674" y="1939050"/>
            <a:ext cx="4103101" cy="632701"/>
          </a:xfrm>
          <a:prstGeom prst="rect">
            <a:avLst/>
          </a:prstGeom>
        </p:spPr>
        <p:txBody>
          <a:bodyPr/>
          <a:lstStyle>
            <a:lvl1pPr defTabSz="886968">
              <a:defRPr b="1" sz="2910">
                <a:latin typeface="Raleway"/>
                <a:ea typeface="Raleway"/>
                <a:cs typeface="Raleway"/>
                <a:sym typeface="Raleway"/>
              </a:defRPr>
            </a:lvl1pPr>
          </a:lstStyle>
          <a:p>
            <a:pPr/>
            <a:r>
              <a:t>Thank you!!</a:t>
            </a:r>
          </a:p>
        </p:txBody>
      </p:sp>
      <p:sp>
        <p:nvSpPr>
          <p:cNvPr id="215" name="Google Shape;176;p24"/>
          <p:cNvSpPr txBox="1"/>
          <p:nvPr>
            <p:ph type="body" idx="1"/>
          </p:nvPr>
        </p:nvSpPr>
        <p:spPr>
          <a:xfrm>
            <a:off x="176924" y="773299"/>
            <a:ext cx="8520602" cy="3960002"/>
          </a:xfrm>
          <a:prstGeom prst="rect">
            <a:avLst/>
          </a:prstGeom>
        </p:spPr>
        <p:txBody>
          <a:bodyPr/>
          <a:lstStyle/>
          <a:p>
            <a:pPr marL="0" indent="457200" algn="just">
              <a:buSzTx/>
              <a:buNone/>
            </a:pPr>
            <a:endParaRPr sz="1400">
              <a:solidFill>
                <a:srgbClr val="FFFFFF"/>
              </a:solidFill>
              <a:latin typeface="Raleway"/>
              <a:ea typeface="Raleway"/>
              <a:cs typeface="Raleway"/>
              <a:sym typeface="Raleway"/>
            </a:endParaRPr>
          </a:p>
          <a:p>
            <a:pPr marL="0" indent="0">
              <a:buSzTx/>
              <a:buNone/>
            </a:pPr>
            <a:endParaRPr sz="1600">
              <a:solidFill>
                <a:srgbClr val="FFFFFF"/>
              </a:solidFill>
              <a:latin typeface="Raleway"/>
              <a:ea typeface="Raleway"/>
              <a:cs typeface="Raleway"/>
              <a:sym typeface="Raleway"/>
            </a:endParaRPr>
          </a:p>
          <a:p>
            <a:pPr marL="0" indent="0">
              <a:spcBef>
                <a:spcPts val="1600"/>
              </a:spcBef>
              <a:buSzTx/>
              <a:buNone/>
              <a:defRPr sz="1100">
                <a:solidFill>
                  <a:srgbClr val="000000"/>
                </a:solidFill>
                <a:latin typeface="+mj-lt"/>
                <a:ea typeface="+mj-ea"/>
                <a:cs typeface="+mj-cs"/>
                <a:sym typeface="Arial"/>
              </a:defRPr>
            </a:pPr>
            <a:r>
              <a:t>				</a:t>
            </a:r>
          </a:p>
          <a:p>
            <a:pPr marL="0" indent="0">
              <a:buSzTx/>
              <a:buNone/>
              <a:defRPr sz="1100">
                <a:solidFill>
                  <a:srgbClr val="000000"/>
                </a:solidFill>
                <a:latin typeface="+mj-lt"/>
                <a:ea typeface="+mj-ea"/>
                <a:cs typeface="+mj-cs"/>
                <a:sym typeface="Arial"/>
              </a:defRPr>
            </a:pPr>
            <a:r>
              <a:t>			</a:t>
            </a:r>
          </a:p>
          <a:p>
            <a:pPr marL="0" indent="0">
              <a:spcBef>
                <a:spcPts val="1600"/>
              </a:spcBef>
              <a:buSzTx/>
              <a:buNone/>
              <a:defRPr sz="1100">
                <a:solidFill>
                  <a:srgbClr val="000000"/>
                </a:solidFill>
                <a:latin typeface="+mj-lt"/>
                <a:ea typeface="+mj-ea"/>
                <a:cs typeface="+mj-cs"/>
                <a:sym typeface="Arial"/>
              </a:defRPr>
            </a:pPr>
            <a:r>
              <a:t>		</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8EAB9E"/>
        </a:solidFill>
      </p:bgPr>
    </p:bg>
    <p:spTree>
      <p:nvGrpSpPr>
        <p:cNvPr id="1" name=""/>
        <p:cNvGrpSpPr/>
        <p:nvPr/>
      </p:nvGrpSpPr>
      <p:grpSpPr>
        <a:xfrm>
          <a:off x="0" y="0"/>
          <a:ext cx="0" cy="0"/>
          <a:chOff x="0" y="0"/>
          <a:chExt cx="0" cy="0"/>
        </a:xfrm>
      </p:grpSpPr>
      <p:sp>
        <p:nvSpPr>
          <p:cNvPr id="118" name="Google Shape;66;p14"/>
          <p:cNvSpPr txBox="1"/>
          <p:nvPr>
            <p:ph type="title"/>
          </p:nvPr>
        </p:nvSpPr>
        <p:spPr>
          <a:xfrm>
            <a:off x="2338800" y="338125"/>
            <a:ext cx="4260301" cy="572701"/>
          </a:xfrm>
          <a:prstGeom prst="rect">
            <a:avLst/>
          </a:prstGeom>
        </p:spPr>
        <p:txBody>
          <a:bodyPr/>
          <a:lstStyle>
            <a:lvl1pPr algn="ctr" defTabSz="585215">
              <a:defRPr b="1" sz="2496">
                <a:latin typeface="Raleway"/>
                <a:ea typeface="Raleway"/>
                <a:cs typeface="Raleway"/>
                <a:sym typeface="Raleway"/>
              </a:defRPr>
            </a:lvl1pPr>
          </a:lstStyle>
          <a:p>
            <a:pPr/>
            <a:r>
              <a:t>Roadmap</a:t>
            </a:r>
          </a:p>
        </p:txBody>
      </p:sp>
      <p:sp>
        <p:nvSpPr>
          <p:cNvPr id="119" name="Google Shape;67;p14"/>
          <p:cNvSpPr txBox="1"/>
          <p:nvPr>
            <p:ph type="body" sz="half" idx="1"/>
          </p:nvPr>
        </p:nvSpPr>
        <p:spPr>
          <a:xfrm>
            <a:off x="4572000" y="1454599"/>
            <a:ext cx="4260301" cy="2827802"/>
          </a:xfrm>
          <a:prstGeom prst="rect">
            <a:avLst/>
          </a:prstGeom>
        </p:spPr>
        <p:txBody>
          <a:bodyPr/>
          <a:lstStyle/>
          <a:p>
            <a:pPr indent="-368300">
              <a:buClr>
                <a:srgbClr val="FFFFFF"/>
              </a:buClr>
              <a:buSzPts val="2200"/>
              <a:buFontTx/>
              <a:buAutoNum type="arabicParenR" startAt="1"/>
              <a:defRPr sz="2200">
                <a:solidFill>
                  <a:srgbClr val="FFFFFF"/>
                </a:solidFill>
                <a:latin typeface="Raleway"/>
                <a:ea typeface="Raleway"/>
                <a:cs typeface="Raleway"/>
                <a:sym typeface="Raleway"/>
              </a:defRPr>
            </a:pPr>
            <a:r>
              <a:t>Welcome BACK</a:t>
            </a:r>
          </a:p>
          <a:p>
            <a:pPr indent="-368300">
              <a:buClr>
                <a:srgbClr val="FFFFFF"/>
              </a:buClr>
              <a:buSzPts val="2200"/>
              <a:buFontTx/>
              <a:buAutoNum type="arabicParenR" startAt="1"/>
              <a:defRPr sz="2200">
                <a:solidFill>
                  <a:srgbClr val="FFFFFF"/>
                </a:solidFill>
                <a:latin typeface="Raleway"/>
                <a:ea typeface="Raleway"/>
                <a:cs typeface="Raleway"/>
                <a:sym typeface="Raleway"/>
              </a:defRPr>
            </a:pPr>
            <a:r>
              <a:t>Reflection + Community Building</a:t>
            </a:r>
          </a:p>
          <a:p>
            <a:pPr indent="-368300">
              <a:buClr>
                <a:srgbClr val="FFFFFF"/>
              </a:buClr>
              <a:buSzPts val="2200"/>
              <a:buFontTx/>
              <a:buAutoNum type="arabicParenR" startAt="1"/>
              <a:defRPr sz="2200">
                <a:solidFill>
                  <a:srgbClr val="FFFFFF"/>
                </a:solidFill>
                <a:latin typeface="Raleway"/>
                <a:ea typeface="Raleway"/>
                <a:cs typeface="Raleway"/>
                <a:sym typeface="Raleway"/>
              </a:defRPr>
            </a:pPr>
            <a:r>
              <a:t>Introduction to PAR</a:t>
            </a:r>
          </a:p>
          <a:p>
            <a:pPr indent="-368300">
              <a:buClr>
                <a:srgbClr val="FFFFFF"/>
              </a:buClr>
              <a:buSzPts val="2200"/>
              <a:buFontTx/>
              <a:buAutoNum type="arabicParenR" startAt="1"/>
              <a:defRPr sz="2200">
                <a:solidFill>
                  <a:srgbClr val="FFFFFF"/>
                </a:solidFill>
                <a:latin typeface="Raleway"/>
                <a:ea typeface="Raleway"/>
                <a:cs typeface="Raleway"/>
                <a:sym typeface="Raleway"/>
              </a:defRPr>
            </a:pPr>
            <a:r>
              <a:t>Breakout Groups</a:t>
            </a:r>
          </a:p>
          <a:p>
            <a:pPr indent="-368300">
              <a:buClr>
                <a:srgbClr val="FFFFFF"/>
              </a:buClr>
              <a:buSzPts val="2200"/>
              <a:buFontTx/>
              <a:buAutoNum type="arabicParenR" startAt="1"/>
              <a:defRPr sz="2200">
                <a:solidFill>
                  <a:srgbClr val="FFFFFF"/>
                </a:solidFill>
                <a:latin typeface="Raleway"/>
                <a:ea typeface="Raleway"/>
                <a:cs typeface="Raleway"/>
                <a:sym typeface="Raleway"/>
              </a:defRPr>
            </a:pPr>
            <a:r>
              <a:t>Wrap Up and Next Steps</a:t>
            </a:r>
          </a:p>
        </p:txBody>
      </p:sp>
      <p:pic>
        <p:nvPicPr>
          <p:cNvPr id="120" name="Google Shape;68;p14" descr="Google Shape;68;p14"/>
          <p:cNvPicPr>
            <a:picLocks noChangeAspect="1"/>
          </p:cNvPicPr>
          <p:nvPr/>
        </p:nvPicPr>
        <p:blipFill>
          <a:blip r:embed="rId3">
            <a:extLst/>
          </a:blip>
          <a:stretch>
            <a:fillRect/>
          </a:stretch>
        </p:blipFill>
        <p:spPr>
          <a:xfrm>
            <a:off x="442850" y="1530200"/>
            <a:ext cx="3640098" cy="2329729"/>
          </a:xfrm>
          <a:prstGeom prst="rect">
            <a:avLst/>
          </a:prstGeom>
          <a:ln w="12700">
            <a:miter lim="400000"/>
          </a:ln>
        </p:spPr>
      </p:pic>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8EAB9E"/>
        </a:solidFill>
      </p:bgPr>
    </p:bg>
    <p:spTree>
      <p:nvGrpSpPr>
        <p:cNvPr id="1" name=""/>
        <p:cNvGrpSpPr/>
        <p:nvPr/>
      </p:nvGrpSpPr>
      <p:grpSpPr>
        <a:xfrm>
          <a:off x="0" y="0"/>
          <a:ext cx="0" cy="0"/>
          <a:chOff x="0" y="0"/>
          <a:chExt cx="0" cy="0"/>
        </a:xfrm>
      </p:grpSpPr>
      <p:sp>
        <p:nvSpPr>
          <p:cNvPr id="124" name="Google Shape;73;p15"/>
          <p:cNvSpPr txBox="1"/>
          <p:nvPr>
            <p:ph type="body" idx="1"/>
          </p:nvPr>
        </p:nvSpPr>
        <p:spPr>
          <a:xfrm>
            <a:off x="311699" y="863550"/>
            <a:ext cx="8520602" cy="3416400"/>
          </a:xfrm>
          <a:prstGeom prst="rect">
            <a:avLst/>
          </a:prstGeom>
        </p:spPr>
        <p:txBody>
          <a:bodyPr/>
          <a:lstStyle>
            <a:lvl1pPr marL="0" indent="0">
              <a:lnSpc>
                <a:spcPct val="100000"/>
              </a:lnSpc>
              <a:buSzTx/>
              <a:buNone/>
              <a:defRPr b="1">
                <a:solidFill>
                  <a:srgbClr val="FFFFFF"/>
                </a:solidFill>
                <a:latin typeface="Raleway"/>
                <a:ea typeface="Raleway"/>
                <a:cs typeface="Raleway"/>
                <a:sym typeface="Raleway"/>
              </a:defRPr>
            </a:lvl1pPr>
          </a:lstStyle>
          <a:p>
            <a:pPr/>
            <a:r>
              <a:t>Oct 202o</a:t>
            </a:r>
          </a:p>
        </p:txBody>
      </p:sp>
      <p:sp>
        <p:nvSpPr>
          <p:cNvPr id="125" name="Google Shape;74;p15"/>
          <p:cNvSpPr txBox="1"/>
          <p:nvPr/>
        </p:nvSpPr>
        <p:spPr>
          <a:xfrm>
            <a:off x="311699" y="235049"/>
            <a:ext cx="8520602" cy="64005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lvl1pPr algn="ctr">
              <a:defRPr b="1" sz="3000">
                <a:latin typeface="Raleway"/>
                <a:ea typeface="Raleway"/>
                <a:cs typeface="Raleway"/>
                <a:sym typeface="Raleway"/>
              </a:defRPr>
            </a:lvl1pPr>
          </a:lstStyle>
          <a:p>
            <a:pPr/>
            <a:r>
              <a:t>Learning Lab Schedule</a:t>
            </a:r>
          </a:p>
        </p:txBody>
      </p:sp>
      <p:graphicFrame>
        <p:nvGraphicFramePr>
          <p:cNvPr id="126" name="Google Shape;75;p15"/>
          <p:cNvGraphicFramePr/>
          <p:nvPr/>
        </p:nvGraphicFramePr>
        <p:xfrm>
          <a:off x="323099" y="2393974"/>
          <a:ext cx="8522701" cy="719126"/>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710225"/>
                <a:gridCol w="710225"/>
                <a:gridCol w="710225"/>
                <a:gridCol w="382850"/>
                <a:gridCol w="1037600"/>
                <a:gridCol w="710225"/>
                <a:gridCol w="710225"/>
                <a:gridCol w="710225"/>
                <a:gridCol w="710225"/>
                <a:gridCol w="710225"/>
                <a:gridCol w="710225"/>
                <a:gridCol w="710225"/>
              </a:tblGrid>
              <a:tr h="719125">
                <a:tc gridSpan="4">
                  <a:txBody>
                    <a:bodyPr/>
                    <a:lstStyle/>
                    <a:p>
                      <a:pPr algn="ctr">
                        <a:defRPr sz="1800"/>
                      </a:pPr>
                      <a:r>
                        <a:rPr sz="2000">
                          <a:solidFill>
                            <a:srgbClr val="FFFFFF"/>
                          </a:solidFill>
                          <a:latin typeface="Raleway"/>
                          <a:ea typeface="Raleway"/>
                          <a:cs typeface="Raleway"/>
                          <a:sym typeface="Raleway"/>
                        </a:rPr>
                        <a:t>2020</a:t>
                      </a:r>
                    </a:p>
                  </a:txBody>
                  <a:tcPr marL="91425" marR="91425" marT="91425" marB="91425" anchor="ctr" anchorCtr="0" horzOverflow="overflow">
                    <a:lnL>
                      <a:solidFill>
                        <a:srgbClr val="9E9E9E">
                          <a:alpha val="0"/>
                        </a:srgbClr>
                      </a:solidFill>
                    </a:lnL>
                    <a:lnR>
                      <a:solidFill>
                        <a:srgbClr val="9E9E9E">
                          <a:alpha val="0"/>
                        </a:srgbClr>
                      </a:solidFill>
                    </a:lnR>
                    <a:lnT>
                      <a:solidFill>
                        <a:srgbClr val="9E9E9E">
                          <a:alpha val="0"/>
                        </a:srgbClr>
                      </a:solidFill>
                    </a:lnT>
                    <a:lnB>
                      <a:solidFill>
                        <a:srgbClr val="9E9E9E">
                          <a:alpha val="0"/>
                        </a:srgbClr>
                      </a:solidFill>
                    </a:lnB>
                    <a:solidFill>
                      <a:srgbClr val="27C7BD"/>
                    </a:solidFill>
                  </a:tcPr>
                </a:tc>
                <a:tc hMerge="1">
                  <a:tcPr/>
                </a:tc>
                <a:tc hMerge="1">
                  <a:tcPr/>
                </a:tc>
                <a:tc hMerge="1">
                  <a:tcPr/>
                </a:tc>
                <a:tc gridSpan="8">
                  <a:txBody>
                    <a:bodyPr/>
                    <a:lstStyle/>
                    <a:p>
                      <a:pPr algn="ctr">
                        <a:defRPr sz="1800"/>
                      </a:pPr>
                      <a:r>
                        <a:rPr sz="2000">
                          <a:solidFill>
                            <a:srgbClr val="FFFFFF"/>
                          </a:solidFill>
                          <a:latin typeface="Raleway"/>
                          <a:ea typeface="Raleway"/>
                          <a:cs typeface="Raleway"/>
                          <a:sym typeface="Raleway"/>
                        </a:rPr>
                        <a:t>2021</a:t>
                      </a:r>
                    </a:p>
                  </a:txBody>
                  <a:tcPr marL="91425" marR="91425" marT="91425" marB="91425" anchor="ctr" anchorCtr="0" horzOverflow="overflow">
                    <a:lnL>
                      <a:solidFill>
                        <a:srgbClr val="9E9E9E">
                          <a:alpha val="0"/>
                        </a:srgbClr>
                      </a:solidFill>
                    </a:lnL>
                    <a:lnR>
                      <a:solidFill>
                        <a:srgbClr val="9E9E9E">
                          <a:alpha val="0"/>
                        </a:srgbClr>
                      </a:solidFill>
                    </a:lnR>
                    <a:lnT>
                      <a:solidFill>
                        <a:srgbClr val="9E9E9E">
                          <a:alpha val="0"/>
                        </a:srgbClr>
                      </a:solidFill>
                    </a:lnT>
                    <a:lnB>
                      <a:solidFill>
                        <a:srgbClr val="9E9E9E">
                          <a:alpha val="0"/>
                        </a:srgbClr>
                      </a:solidFill>
                    </a:lnB>
                    <a:solidFill>
                      <a:srgbClr val="A64D79"/>
                    </a:solidFill>
                  </a:tcPr>
                </a:tc>
                <a:tc hMerge="1">
                  <a:tcPr/>
                </a:tc>
                <a:tc hMerge="1">
                  <a:tcPr/>
                </a:tc>
                <a:tc hMerge="1">
                  <a:tcPr/>
                </a:tc>
                <a:tc hMerge="1">
                  <a:tcPr/>
                </a:tc>
                <a:tc hMerge="1">
                  <a:tcPr/>
                </a:tc>
                <a:tc hMerge="1">
                  <a:tcPr/>
                </a:tc>
                <a:tc hMerge="1">
                  <a:tcPr/>
                </a:tc>
              </a:tr>
            </a:tbl>
          </a:graphicData>
        </a:graphic>
      </p:graphicFrame>
      <p:sp>
        <p:nvSpPr>
          <p:cNvPr id="127" name="Google Shape;76;p15"/>
          <p:cNvSpPr/>
          <p:nvPr/>
        </p:nvSpPr>
        <p:spPr>
          <a:xfrm flipV="1">
            <a:off x="571244" y="1456425"/>
            <a:ext cx="1" cy="937550"/>
          </a:xfrm>
          <a:prstGeom prst="line">
            <a:avLst/>
          </a:prstGeom>
          <a:ln>
            <a:solidFill>
              <a:srgbClr val="000000"/>
            </a:solidFill>
            <a:tailEnd type="oval"/>
          </a:ln>
        </p:spPr>
        <p:txBody>
          <a:bodyPr lIns="0" tIns="0" rIns="0" bIns="0"/>
          <a:lstStyle/>
          <a:p>
            <a:pPr/>
          </a:p>
        </p:txBody>
      </p:sp>
      <p:sp>
        <p:nvSpPr>
          <p:cNvPr id="128" name="Google Shape;77;p15"/>
          <p:cNvSpPr txBox="1"/>
          <p:nvPr/>
        </p:nvSpPr>
        <p:spPr>
          <a:xfrm>
            <a:off x="646174" y="1560475"/>
            <a:ext cx="2315702" cy="109852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lvl1pPr>
              <a:lnSpc>
                <a:spcPct val="115000"/>
              </a:lnSpc>
              <a:defRPr>
                <a:latin typeface="Lato"/>
                <a:ea typeface="Lato"/>
                <a:cs typeface="Lato"/>
                <a:sym typeface="Lato"/>
              </a:defRPr>
            </a:lvl1pPr>
          </a:lstStyle>
          <a:p>
            <a:pPr/>
            <a:r>
              <a:t>Introduction to Legal Empowerment </a:t>
            </a:r>
          </a:p>
        </p:txBody>
      </p:sp>
      <p:sp>
        <p:nvSpPr>
          <p:cNvPr id="129" name="Google Shape;78;p15"/>
          <p:cNvSpPr txBox="1"/>
          <p:nvPr/>
        </p:nvSpPr>
        <p:spPr>
          <a:xfrm>
            <a:off x="3251008" y="3633261"/>
            <a:ext cx="2315702" cy="46225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nchor="ctr">
            <a:spAutoFit/>
          </a:bodyPr>
          <a:lstStyle>
            <a:lvl1pPr>
              <a:defRPr b="1" sz="1800">
                <a:latin typeface="Raleway"/>
                <a:ea typeface="Raleway"/>
                <a:cs typeface="Raleway"/>
                <a:sym typeface="Raleway"/>
              </a:defRPr>
            </a:lvl1pPr>
          </a:lstStyle>
          <a:p>
            <a:pPr/>
            <a:r>
              <a:t>Jan 2021</a:t>
            </a:r>
          </a:p>
        </p:txBody>
      </p:sp>
      <p:sp>
        <p:nvSpPr>
          <p:cNvPr id="130" name="Google Shape;79;p15"/>
          <p:cNvSpPr txBox="1"/>
          <p:nvPr/>
        </p:nvSpPr>
        <p:spPr>
          <a:xfrm>
            <a:off x="3251002" y="3993750"/>
            <a:ext cx="1510501" cy="89532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lvl1pPr>
              <a:lnSpc>
                <a:spcPct val="115000"/>
              </a:lnSpc>
              <a:spcBef>
                <a:spcPts val="1600"/>
              </a:spcBef>
              <a:defRPr>
                <a:latin typeface="Lato"/>
                <a:ea typeface="Lato"/>
                <a:cs typeface="Lato"/>
                <a:sym typeface="Lato"/>
              </a:defRPr>
            </a:lvl1pPr>
          </a:lstStyle>
          <a:p>
            <a:pPr/>
            <a:r>
              <a:t>Community-led Research Design</a:t>
            </a:r>
          </a:p>
        </p:txBody>
      </p:sp>
      <p:sp>
        <p:nvSpPr>
          <p:cNvPr id="131" name="Google Shape;80;p15"/>
          <p:cNvSpPr txBox="1"/>
          <p:nvPr/>
        </p:nvSpPr>
        <p:spPr>
          <a:xfrm>
            <a:off x="4852373" y="1560475"/>
            <a:ext cx="2353201" cy="647036"/>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lvl1pPr>
              <a:lnSpc>
                <a:spcPct val="115000"/>
              </a:lnSpc>
              <a:spcBef>
                <a:spcPts val="1600"/>
              </a:spcBef>
              <a:defRPr>
                <a:latin typeface="Lato"/>
                <a:ea typeface="Lato"/>
                <a:cs typeface="Lato"/>
                <a:sym typeface="Lato"/>
              </a:defRPr>
            </a:lvl1pPr>
          </a:lstStyle>
          <a:p>
            <a:pPr/>
            <a:r>
              <a:t>Participatory Data Collection</a:t>
            </a:r>
          </a:p>
        </p:txBody>
      </p:sp>
      <p:sp>
        <p:nvSpPr>
          <p:cNvPr id="132" name="Google Shape;81;p15"/>
          <p:cNvSpPr/>
          <p:nvPr/>
        </p:nvSpPr>
        <p:spPr>
          <a:xfrm>
            <a:off x="3172524" y="3140900"/>
            <a:ext cx="2343" cy="684351"/>
          </a:xfrm>
          <a:prstGeom prst="line">
            <a:avLst/>
          </a:prstGeom>
          <a:ln>
            <a:solidFill>
              <a:srgbClr val="000000"/>
            </a:solidFill>
            <a:tailEnd type="oval"/>
          </a:ln>
        </p:spPr>
        <p:txBody>
          <a:bodyPr lIns="0" tIns="0" rIns="0" bIns="0"/>
          <a:lstStyle/>
          <a:p>
            <a:pPr/>
          </a:p>
        </p:txBody>
      </p:sp>
      <p:sp>
        <p:nvSpPr>
          <p:cNvPr id="133" name="Google Shape;82;p15"/>
          <p:cNvSpPr txBox="1"/>
          <p:nvPr/>
        </p:nvSpPr>
        <p:spPr>
          <a:xfrm>
            <a:off x="4770999" y="1013000"/>
            <a:ext cx="2353201" cy="46225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nchor="ctr">
            <a:spAutoFit/>
          </a:bodyPr>
          <a:lstStyle>
            <a:lvl1pPr>
              <a:defRPr b="1" sz="1800">
                <a:latin typeface="Raleway"/>
                <a:ea typeface="Raleway"/>
                <a:cs typeface="Raleway"/>
                <a:sym typeface="Raleway"/>
              </a:defRPr>
            </a:lvl1pPr>
          </a:lstStyle>
          <a:p>
            <a:pPr/>
            <a:r>
              <a:t>March 2021</a:t>
            </a:r>
          </a:p>
        </p:txBody>
      </p:sp>
      <p:sp>
        <p:nvSpPr>
          <p:cNvPr id="134" name="Google Shape;83;p15"/>
          <p:cNvSpPr/>
          <p:nvPr/>
        </p:nvSpPr>
        <p:spPr>
          <a:xfrm flipV="1">
            <a:off x="4772269" y="1456425"/>
            <a:ext cx="1" cy="937550"/>
          </a:xfrm>
          <a:prstGeom prst="line">
            <a:avLst/>
          </a:prstGeom>
          <a:ln>
            <a:solidFill>
              <a:srgbClr val="000000"/>
            </a:solidFill>
            <a:tailEnd type="oval"/>
          </a:ln>
        </p:spPr>
        <p:txBody>
          <a:bodyPr lIns="0" tIns="0" rIns="0" bIns="0"/>
          <a:lstStyle/>
          <a:p>
            <a:pPr/>
          </a:p>
        </p:txBody>
      </p:sp>
      <p:sp>
        <p:nvSpPr>
          <p:cNvPr id="135" name="Google Shape;84;p15"/>
          <p:cNvSpPr/>
          <p:nvPr/>
        </p:nvSpPr>
        <p:spPr>
          <a:xfrm>
            <a:off x="6013822" y="3148111"/>
            <a:ext cx="872" cy="510352"/>
          </a:xfrm>
          <a:prstGeom prst="line">
            <a:avLst/>
          </a:prstGeom>
          <a:ln>
            <a:solidFill>
              <a:srgbClr val="000000"/>
            </a:solidFill>
            <a:tailEnd type="oval"/>
          </a:ln>
        </p:spPr>
        <p:txBody>
          <a:bodyPr lIns="0" tIns="0" rIns="0" bIns="0"/>
          <a:lstStyle/>
          <a:p>
            <a:pPr/>
          </a:p>
        </p:txBody>
      </p:sp>
      <p:sp>
        <p:nvSpPr>
          <p:cNvPr id="136" name="Google Shape;85;p15"/>
          <p:cNvSpPr/>
          <p:nvPr/>
        </p:nvSpPr>
        <p:spPr>
          <a:xfrm flipH="1" flipV="1">
            <a:off x="1718603" y="3130049"/>
            <a:ext cx="5572" cy="740152"/>
          </a:xfrm>
          <a:prstGeom prst="line">
            <a:avLst/>
          </a:prstGeom>
          <a:ln>
            <a:solidFill>
              <a:srgbClr val="000000"/>
            </a:solidFill>
            <a:tailEnd type="oval"/>
          </a:ln>
        </p:spPr>
        <p:txBody>
          <a:bodyPr lIns="0" tIns="0" rIns="0" bIns="0"/>
          <a:lstStyle/>
          <a:p>
            <a:pPr/>
          </a:p>
        </p:txBody>
      </p:sp>
      <p:sp>
        <p:nvSpPr>
          <p:cNvPr id="137" name="Google Shape;86;p15"/>
          <p:cNvSpPr txBox="1"/>
          <p:nvPr/>
        </p:nvSpPr>
        <p:spPr>
          <a:xfrm>
            <a:off x="6199225" y="3295967"/>
            <a:ext cx="2353201" cy="46225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nchor="ctr">
            <a:spAutoFit/>
          </a:bodyPr>
          <a:lstStyle>
            <a:lvl1pPr>
              <a:defRPr b="1" sz="1800">
                <a:latin typeface="Raleway"/>
                <a:ea typeface="Raleway"/>
                <a:cs typeface="Raleway"/>
                <a:sym typeface="Raleway"/>
              </a:defRPr>
            </a:lvl1pPr>
          </a:lstStyle>
          <a:p>
            <a:pPr/>
            <a:r>
              <a:t>Summer 2021</a:t>
            </a:r>
          </a:p>
        </p:txBody>
      </p:sp>
      <p:sp>
        <p:nvSpPr>
          <p:cNvPr id="138" name="Google Shape;87;p15"/>
          <p:cNvSpPr txBox="1"/>
          <p:nvPr/>
        </p:nvSpPr>
        <p:spPr>
          <a:xfrm>
            <a:off x="5729575" y="3686724"/>
            <a:ext cx="3292501" cy="132077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p>
            <a:pPr>
              <a:lnSpc>
                <a:spcPct val="115000"/>
              </a:lnSpc>
              <a:defRPr sz="1300">
                <a:latin typeface="Nunito"/>
                <a:ea typeface="Nunito"/>
                <a:cs typeface="Nunito"/>
                <a:sym typeface="Nunito"/>
              </a:defRPr>
            </a:pPr>
            <a:r>
              <a:t>Participatory Data Analysis </a:t>
            </a:r>
          </a:p>
          <a:p>
            <a:pPr>
              <a:lnSpc>
                <a:spcPct val="115000"/>
              </a:lnSpc>
              <a:defRPr sz="1300">
                <a:latin typeface="Nunito"/>
                <a:ea typeface="Nunito"/>
                <a:cs typeface="Nunito"/>
                <a:sym typeface="Nunito"/>
              </a:defRPr>
            </a:pPr>
            <a:r>
              <a:t>Approaches to Measuring Empowerment </a:t>
            </a:r>
          </a:p>
          <a:p>
            <a:pPr>
              <a:lnSpc>
                <a:spcPct val="115000"/>
              </a:lnSpc>
              <a:defRPr sz="1300">
                <a:latin typeface="Nunito"/>
                <a:ea typeface="Nunito"/>
                <a:cs typeface="Nunito"/>
                <a:sym typeface="Nunito"/>
              </a:defRPr>
            </a:pPr>
            <a:r>
              <a:t>Accountability and Ethics</a:t>
            </a:r>
          </a:p>
          <a:p>
            <a:pPr>
              <a:lnSpc>
                <a:spcPct val="115000"/>
              </a:lnSpc>
              <a:defRPr sz="1300">
                <a:latin typeface="Nunito"/>
                <a:ea typeface="Nunito"/>
                <a:cs typeface="Nunito"/>
                <a:sym typeface="Nunito"/>
              </a:defRPr>
            </a:pPr>
            <a:r>
              <a:t>Communication Strategies</a:t>
            </a:r>
          </a:p>
          <a:p>
            <a:pPr>
              <a:lnSpc>
                <a:spcPct val="115000"/>
              </a:lnSpc>
              <a:defRPr sz="1300">
                <a:latin typeface="Nunito"/>
                <a:ea typeface="Nunito"/>
                <a:cs typeface="Nunito"/>
                <a:sym typeface="Nunito"/>
              </a:defRPr>
            </a:pPr>
            <a:r>
              <a:t>Case Studies </a:t>
            </a:r>
          </a:p>
        </p:txBody>
      </p:sp>
      <p:sp>
        <p:nvSpPr>
          <p:cNvPr id="139" name="Google Shape;88;p15"/>
          <p:cNvSpPr txBox="1"/>
          <p:nvPr/>
        </p:nvSpPr>
        <p:spPr>
          <a:xfrm>
            <a:off x="1611075" y="3846900"/>
            <a:ext cx="1408201" cy="104645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lvl1pPr>
              <a:defRPr>
                <a:latin typeface="Lato"/>
                <a:ea typeface="Lato"/>
                <a:cs typeface="Lato"/>
                <a:sym typeface="Lato"/>
              </a:defRPr>
            </a:lvl1pPr>
          </a:lstStyle>
          <a:p>
            <a:pPr/>
            <a:r>
              <a:t>Introduction to Participatory Action Research</a:t>
            </a:r>
          </a:p>
        </p:txBody>
      </p:sp>
      <p:sp>
        <p:nvSpPr>
          <p:cNvPr id="140" name="Google Shape;89;p15"/>
          <p:cNvSpPr txBox="1"/>
          <p:nvPr/>
        </p:nvSpPr>
        <p:spPr>
          <a:xfrm>
            <a:off x="1724474" y="3466350"/>
            <a:ext cx="1181401" cy="42415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p>
            <a:pPr>
              <a:defRPr b="1" sz="1600">
                <a:latin typeface="Raleway"/>
                <a:ea typeface="Raleway"/>
                <a:cs typeface="Raleway"/>
                <a:sym typeface="Raleway"/>
              </a:defRPr>
            </a:pPr>
            <a:r>
              <a:t>Nov 2020</a:t>
            </a:r>
            <a:r>
              <a:rPr sz="1400">
                <a:latin typeface="Lato"/>
                <a:ea typeface="Lato"/>
                <a:cs typeface="Lato"/>
                <a:sym typeface="Lato"/>
              </a:rPr>
              <a:t> </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8EAB9E"/>
        </a:solidFill>
      </p:bgPr>
    </p:bg>
    <p:spTree>
      <p:nvGrpSpPr>
        <p:cNvPr id="1" name=""/>
        <p:cNvGrpSpPr/>
        <p:nvPr/>
      </p:nvGrpSpPr>
      <p:grpSpPr>
        <a:xfrm>
          <a:off x="0" y="0"/>
          <a:ext cx="0" cy="0"/>
          <a:chOff x="0" y="0"/>
          <a:chExt cx="0" cy="0"/>
        </a:xfrm>
      </p:grpSpPr>
      <p:sp>
        <p:nvSpPr>
          <p:cNvPr id="144" name="Google Shape;94;p16"/>
          <p:cNvSpPr/>
          <p:nvPr/>
        </p:nvSpPr>
        <p:spPr>
          <a:xfrm>
            <a:off x="2757274" y="834049"/>
            <a:ext cx="2950502" cy="1806601"/>
          </a:xfrm>
          <a:prstGeom prst="rect">
            <a:avLst/>
          </a:prstGeom>
          <a:solidFill>
            <a:srgbClr val="E0E0E0"/>
          </a:solidFill>
          <a:ln>
            <a:solidFill>
              <a:srgbClr val="9E9E9E"/>
            </a:solidFill>
          </a:ln>
        </p:spPr>
        <p:txBody>
          <a:bodyPr lIns="0" tIns="0" rIns="0" bIns="0" anchor="ctr"/>
          <a:lstStyle/>
          <a:p>
            <a:pPr>
              <a:defRPr>
                <a:solidFill>
                  <a:srgbClr val="000000"/>
                </a:solidFill>
              </a:defRPr>
            </a:pPr>
          </a:p>
        </p:txBody>
      </p:sp>
      <p:sp>
        <p:nvSpPr>
          <p:cNvPr id="145" name="Google Shape;95;p16"/>
          <p:cNvSpPr txBox="1"/>
          <p:nvPr>
            <p:ph type="title"/>
          </p:nvPr>
        </p:nvSpPr>
        <p:spPr>
          <a:xfrm>
            <a:off x="311699" y="89724"/>
            <a:ext cx="8520602" cy="791102"/>
          </a:xfrm>
          <a:prstGeom prst="rect">
            <a:avLst/>
          </a:prstGeom>
        </p:spPr>
        <p:txBody>
          <a:bodyPr/>
          <a:lstStyle>
            <a:lvl1pPr algn="ctr">
              <a:defRPr b="1" sz="2700">
                <a:latin typeface="Raleway"/>
                <a:ea typeface="Raleway"/>
                <a:cs typeface="Raleway"/>
                <a:sym typeface="Raleway"/>
              </a:defRPr>
            </a:lvl1pPr>
          </a:lstStyle>
          <a:p>
            <a:pPr/>
            <a:r>
              <a:t>Community Reflections: What Sustains Our Work</a:t>
            </a:r>
          </a:p>
        </p:txBody>
      </p:sp>
      <p:pic>
        <p:nvPicPr>
          <p:cNvPr id="146" name="Google Shape;96;p16" descr="Google Shape;96;p16"/>
          <p:cNvPicPr>
            <a:picLocks noChangeAspect="1"/>
          </p:cNvPicPr>
          <p:nvPr/>
        </p:nvPicPr>
        <p:blipFill>
          <a:blip r:embed="rId3">
            <a:extLst/>
          </a:blip>
          <a:stretch>
            <a:fillRect/>
          </a:stretch>
        </p:blipFill>
        <p:spPr>
          <a:xfrm rot="16200000">
            <a:off x="5561650" y="1337700"/>
            <a:ext cx="3535601" cy="2651700"/>
          </a:xfrm>
          <a:prstGeom prst="rect">
            <a:avLst/>
          </a:prstGeom>
          <a:ln w="12700">
            <a:miter lim="400000"/>
          </a:ln>
        </p:spPr>
      </p:pic>
      <p:pic>
        <p:nvPicPr>
          <p:cNvPr id="147" name="Google Shape;97;p16" descr="Google Shape;97;p16"/>
          <p:cNvPicPr>
            <a:picLocks noChangeAspect="1"/>
          </p:cNvPicPr>
          <p:nvPr/>
        </p:nvPicPr>
        <p:blipFill>
          <a:blip r:embed="rId4">
            <a:extLst/>
          </a:blip>
          <a:stretch>
            <a:fillRect/>
          </a:stretch>
        </p:blipFill>
        <p:spPr>
          <a:xfrm>
            <a:off x="311702" y="880837"/>
            <a:ext cx="2348501" cy="3565450"/>
          </a:xfrm>
          <a:prstGeom prst="rect">
            <a:avLst/>
          </a:prstGeom>
          <a:ln w="12700">
            <a:miter lim="400000"/>
          </a:ln>
        </p:spPr>
      </p:pic>
      <p:sp>
        <p:nvSpPr>
          <p:cNvPr id="148" name="Google Shape;98;p16"/>
          <p:cNvSpPr/>
          <p:nvPr/>
        </p:nvSpPr>
        <p:spPr>
          <a:xfrm>
            <a:off x="3827824" y="2848374"/>
            <a:ext cx="2717701" cy="2148602"/>
          </a:xfrm>
          <a:prstGeom prst="rect">
            <a:avLst/>
          </a:prstGeom>
          <a:solidFill>
            <a:srgbClr val="E0E0E0"/>
          </a:solidFill>
          <a:ln>
            <a:solidFill>
              <a:srgbClr val="9E9E9E"/>
            </a:solidFill>
          </a:ln>
        </p:spPr>
        <p:txBody>
          <a:bodyPr lIns="0" tIns="0" rIns="0" bIns="0" anchor="ctr"/>
          <a:lstStyle/>
          <a:p>
            <a:pPr>
              <a:defRPr>
                <a:solidFill>
                  <a:srgbClr val="000000"/>
                </a:solidFill>
              </a:defRPr>
            </a:pPr>
          </a:p>
        </p:txBody>
      </p:sp>
      <p:sp>
        <p:nvSpPr>
          <p:cNvPr id="149" name="Google Shape;99;p16"/>
          <p:cNvSpPr txBox="1"/>
          <p:nvPr/>
        </p:nvSpPr>
        <p:spPr>
          <a:xfrm>
            <a:off x="3837625" y="2861599"/>
            <a:ext cx="2766601" cy="2078746"/>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p>
            <a:pPr>
              <a:lnSpc>
                <a:spcPct val="115000"/>
              </a:lnSpc>
              <a:defRPr b="1" sz="1000">
                <a:solidFill>
                  <a:srgbClr val="222222"/>
                </a:solidFill>
              </a:defRPr>
            </a:pPr>
            <a:r>
              <a:t>This is my Tajweed Quran. I am not a religious person but studied Arabic for over 6 years in the Middle East and at the University of Chicago. For me—studying Arabic and Islamic Jurisprudence (Shariah Law) indirectly paved my path to the nonprofit field and I reflect often about the people, places, and environments I interacted with during these times when I see this Quran.</a:t>
            </a:r>
          </a:p>
          <a:p>
            <a:pPr>
              <a:lnSpc>
                <a:spcPct val="115000"/>
              </a:lnSpc>
              <a:defRPr b="1" sz="1000">
                <a:solidFill>
                  <a:srgbClr val="222222"/>
                </a:solidFill>
              </a:defRPr>
            </a:pPr>
            <a:r>
              <a:t>			-Larry Pande</a:t>
            </a:r>
          </a:p>
        </p:txBody>
      </p:sp>
      <p:sp>
        <p:nvSpPr>
          <p:cNvPr id="150" name="Google Shape;100;p16"/>
          <p:cNvSpPr txBox="1"/>
          <p:nvPr/>
        </p:nvSpPr>
        <p:spPr>
          <a:xfrm>
            <a:off x="2707875" y="765274"/>
            <a:ext cx="3000001" cy="170228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p>
            <a:pPr>
              <a:defRPr b="1" sz="1100">
                <a:solidFill>
                  <a:srgbClr val="222222"/>
                </a:solidFill>
              </a:defRPr>
            </a:pPr>
            <a:r>
              <a:t>This is a book written and published by the author of the Indian Constitution who also transformed the caste system in India. The fact that we never studied it in school was a realization that there are important voices and sources of knowledge that are constantly erased and made invisible because of their location in the society.</a:t>
            </a:r>
          </a:p>
          <a:p>
            <a:pPr>
              <a:defRPr b="1" sz="1100">
                <a:solidFill>
                  <a:srgbClr val="222222"/>
                </a:solidFill>
              </a:defRPr>
            </a:pPr>
            <a:r>
              <a:t>	-Shreya Sen</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8EAB9E"/>
        </a:solidFill>
      </p:bgPr>
    </p:bg>
    <p:spTree>
      <p:nvGrpSpPr>
        <p:cNvPr id="1" name=""/>
        <p:cNvGrpSpPr/>
        <p:nvPr/>
      </p:nvGrpSpPr>
      <p:grpSpPr>
        <a:xfrm>
          <a:off x="0" y="0"/>
          <a:ext cx="0" cy="0"/>
          <a:chOff x="0" y="0"/>
          <a:chExt cx="0" cy="0"/>
        </a:xfrm>
      </p:grpSpPr>
      <p:sp>
        <p:nvSpPr>
          <p:cNvPr id="154" name="Google Shape;105;p17"/>
          <p:cNvSpPr/>
          <p:nvPr/>
        </p:nvSpPr>
        <p:spPr>
          <a:xfrm>
            <a:off x="158449" y="1074000"/>
            <a:ext cx="3012002" cy="850501"/>
          </a:xfrm>
          <a:prstGeom prst="rect">
            <a:avLst/>
          </a:prstGeom>
          <a:solidFill>
            <a:srgbClr val="E0E0E0"/>
          </a:solidFill>
          <a:ln>
            <a:solidFill>
              <a:srgbClr val="9E9E9E"/>
            </a:solidFill>
          </a:ln>
        </p:spPr>
        <p:txBody>
          <a:bodyPr lIns="0" tIns="0" rIns="0" bIns="0" anchor="ctr"/>
          <a:lstStyle/>
          <a:p>
            <a:pPr>
              <a:defRPr>
                <a:solidFill>
                  <a:srgbClr val="000000"/>
                </a:solidFill>
              </a:defRPr>
            </a:pPr>
          </a:p>
        </p:txBody>
      </p:sp>
      <p:sp>
        <p:nvSpPr>
          <p:cNvPr id="155" name="Google Shape;106;p17"/>
          <p:cNvSpPr/>
          <p:nvPr/>
        </p:nvSpPr>
        <p:spPr>
          <a:xfrm>
            <a:off x="4756575" y="3540125"/>
            <a:ext cx="3993001" cy="1474800"/>
          </a:xfrm>
          <a:prstGeom prst="rect">
            <a:avLst/>
          </a:prstGeom>
          <a:solidFill>
            <a:srgbClr val="E0E0E0"/>
          </a:solidFill>
          <a:ln>
            <a:solidFill>
              <a:srgbClr val="9E9E9E"/>
            </a:solidFill>
          </a:ln>
        </p:spPr>
        <p:txBody>
          <a:bodyPr lIns="0" tIns="0" rIns="0" bIns="0" anchor="ctr"/>
          <a:lstStyle/>
          <a:p>
            <a:pPr>
              <a:defRPr>
                <a:solidFill>
                  <a:srgbClr val="000000"/>
                </a:solidFill>
              </a:defRPr>
            </a:pPr>
          </a:p>
        </p:txBody>
      </p:sp>
      <p:sp>
        <p:nvSpPr>
          <p:cNvPr id="156" name="Google Shape;107;p17"/>
          <p:cNvSpPr txBox="1"/>
          <p:nvPr>
            <p:ph type="title"/>
          </p:nvPr>
        </p:nvSpPr>
        <p:spPr>
          <a:xfrm>
            <a:off x="311699" y="89724"/>
            <a:ext cx="8520602" cy="791102"/>
          </a:xfrm>
          <a:prstGeom prst="rect">
            <a:avLst/>
          </a:prstGeom>
        </p:spPr>
        <p:txBody>
          <a:bodyPr/>
          <a:lstStyle>
            <a:lvl1pPr algn="ctr">
              <a:defRPr b="1" sz="2700">
                <a:latin typeface="Raleway"/>
                <a:ea typeface="Raleway"/>
                <a:cs typeface="Raleway"/>
                <a:sym typeface="Raleway"/>
              </a:defRPr>
            </a:lvl1pPr>
          </a:lstStyle>
          <a:p>
            <a:pPr/>
            <a:r>
              <a:t>Community Reflections: What Sustains Our Work</a:t>
            </a:r>
          </a:p>
        </p:txBody>
      </p:sp>
      <p:pic>
        <p:nvPicPr>
          <p:cNvPr id="157" name="Google Shape;108;p17" descr="Google Shape;108;p17"/>
          <p:cNvPicPr>
            <a:picLocks noChangeAspect="1"/>
          </p:cNvPicPr>
          <p:nvPr/>
        </p:nvPicPr>
        <p:blipFill>
          <a:blip r:embed="rId3">
            <a:extLst/>
          </a:blip>
          <a:stretch>
            <a:fillRect/>
          </a:stretch>
        </p:blipFill>
        <p:spPr>
          <a:xfrm>
            <a:off x="4769925" y="880812"/>
            <a:ext cx="3581401" cy="2590801"/>
          </a:xfrm>
          <a:prstGeom prst="rect">
            <a:avLst/>
          </a:prstGeom>
          <a:ln w="12700">
            <a:miter lim="400000"/>
          </a:ln>
        </p:spPr>
      </p:pic>
      <p:sp>
        <p:nvSpPr>
          <p:cNvPr id="158" name="Google Shape;109;p17"/>
          <p:cNvSpPr txBox="1"/>
          <p:nvPr/>
        </p:nvSpPr>
        <p:spPr>
          <a:xfrm>
            <a:off x="4769925" y="3540125"/>
            <a:ext cx="4062301" cy="1396234"/>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p>
            <a:pPr>
              <a:defRPr b="1">
                <a:solidFill>
                  <a:srgbClr val="222222"/>
                </a:solidFill>
              </a:defRPr>
            </a:pPr>
            <a:r>
              <a:t>A sentence from the Constitution of Haiti after its revolution: "Now we are all black. All citizens, from now onwards, will be known by the generic denomination of Negroes". </a:t>
            </a:r>
          </a:p>
          <a:p>
            <a:pPr>
              <a:defRPr b="1">
                <a:solidFill>
                  <a:srgbClr val="222222"/>
                </a:solidFill>
              </a:defRPr>
            </a:pPr>
            <a:r>
              <a:t>Article 14, Constitution of Haiti of 1805.</a:t>
            </a:r>
          </a:p>
          <a:p>
            <a:pPr>
              <a:defRPr b="1">
                <a:solidFill>
                  <a:srgbClr val="222222"/>
                </a:solidFill>
              </a:defRPr>
            </a:pPr>
            <a:r>
              <a:t>-Felipe Mesel</a:t>
            </a:r>
          </a:p>
        </p:txBody>
      </p:sp>
      <p:sp>
        <p:nvSpPr>
          <p:cNvPr id="159" name="Google Shape;110;p17"/>
          <p:cNvSpPr txBox="1"/>
          <p:nvPr/>
        </p:nvSpPr>
        <p:spPr>
          <a:xfrm>
            <a:off x="216599" y="1074000"/>
            <a:ext cx="3012002" cy="748949"/>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p>
            <a:pPr>
              <a:defRPr b="1" sz="1300">
                <a:solidFill>
                  <a:srgbClr val="222222"/>
                </a:solidFill>
              </a:defRPr>
            </a:pPr>
            <a:r>
              <a:t>Coco Rivero (Villa 21-24) "Always, without losing the tenderness." </a:t>
            </a:r>
          </a:p>
          <a:p>
            <a:pPr>
              <a:defRPr b="1" sz="1300">
                <a:solidFill>
                  <a:srgbClr val="222222"/>
                </a:solidFill>
              </a:defRPr>
            </a:pPr>
            <a:r>
              <a:t>	-Luciana Berkovitch</a:t>
            </a:r>
          </a:p>
        </p:txBody>
      </p:sp>
      <p:pic>
        <p:nvPicPr>
          <p:cNvPr id="160" name="Google Shape;111;p17" descr="Google Shape;111;p17"/>
          <p:cNvPicPr>
            <a:picLocks noChangeAspect="1"/>
          </p:cNvPicPr>
          <p:nvPr/>
        </p:nvPicPr>
        <p:blipFill>
          <a:blip r:embed="rId4">
            <a:extLst/>
          </a:blip>
          <a:stretch>
            <a:fillRect/>
          </a:stretch>
        </p:blipFill>
        <p:spPr>
          <a:xfrm>
            <a:off x="158449" y="2209001"/>
            <a:ext cx="3833502" cy="2157352"/>
          </a:xfrm>
          <a:prstGeom prst="rect">
            <a:avLst/>
          </a:prstGeom>
          <a:ln w="12700">
            <a:miter lim="400000"/>
          </a:ln>
        </p:spPr>
      </p:pic>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8EAB9E"/>
        </a:solidFill>
      </p:bgPr>
    </p:bg>
    <p:spTree>
      <p:nvGrpSpPr>
        <p:cNvPr id="1" name=""/>
        <p:cNvGrpSpPr/>
        <p:nvPr/>
      </p:nvGrpSpPr>
      <p:grpSpPr>
        <a:xfrm>
          <a:off x="0" y="0"/>
          <a:ext cx="0" cy="0"/>
          <a:chOff x="0" y="0"/>
          <a:chExt cx="0" cy="0"/>
        </a:xfrm>
      </p:grpSpPr>
      <p:sp>
        <p:nvSpPr>
          <p:cNvPr id="164" name="Google Shape;116;p18"/>
          <p:cNvSpPr/>
          <p:nvPr/>
        </p:nvSpPr>
        <p:spPr>
          <a:xfrm>
            <a:off x="6050300" y="790124"/>
            <a:ext cx="2527501" cy="1818002"/>
          </a:xfrm>
          <a:prstGeom prst="rect">
            <a:avLst/>
          </a:prstGeom>
          <a:solidFill>
            <a:srgbClr val="E0E0E0"/>
          </a:solidFill>
          <a:ln>
            <a:solidFill>
              <a:srgbClr val="9E9E9E"/>
            </a:solidFill>
          </a:ln>
        </p:spPr>
        <p:txBody>
          <a:bodyPr lIns="0" tIns="0" rIns="0" bIns="0" anchor="ctr"/>
          <a:lstStyle/>
          <a:p>
            <a:pPr>
              <a:defRPr>
                <a:solidFill>
                  <a:srgbClr val="000000"/>
                </a:solidFill>
              </a:defRPr>
            </a:pPr>
          </a:p>
        </p:txBody>
      </p:sp>
      <p:sp>
        <p:nvSpPr>
          <p:cNvPr id="165" name="Google Shape;117;p18"/>
          <p:cNvSpPr txBox="1"/>
          <p:nvPr>
            <p:ph type="title"/>
          </p:nvPr>
        </p:nvSpPr>
        <p:spPr>
          <a:xfrm>
            <a:off x="311699" y="89724"/>
            <a:ext cx="8520602" cy="791102"/>
          </a:xfrm>
          <a:prstGeom prst="rect">
            <a:avLst/>
          </a:prstGeom>
        </p:spPr>
        <p:txBody>
          <a:bodyPr/>
          <a:lstStyle>
            <a:lvl1pPr algn="ctr">
              <a:defRPr b="1" sz="2700">
                <a:latin typeface="Raleway"/>
                <a:ea typeface="Raleway"/>
                <a:cs typeface="Raleway"/>
                <a:sym typeface="Raleway"/>
              </a:defRPr>
            </a:lvl1pPr>
          </a:lstStyle>
          <a:p>
            <a:pPr/>
            <a:r>
              <a:t>Community Reflections: What Sustains Our Work</a:t>
            </a:r>
          </a:p>
        </p:txBody>
      </p:sp>
      <p:pic>
        <p:nvPicPr>
          <p:cNvPr id="166" name="Google Shape;118;p18" descr="Google Shape;118;p18"/>
          <p:cNvPicPr>
            <a:picLocks noChangeAspect="1"/>
          </p:cNvPicPr>
          <p:nvPr/>
        </p:nvPicPr>
        <p:blipFill>
          <a:blip r:embed="rId3">
            <a:extLst/>
          </a:blip>
          <a:stretch>
            <a:fillRect/>
          </a:stretch>
        </p:blipFill>
        <p:spPr>
          <a:xfrm>
            <a:off x="202600" y="790127"/>
            <a:ext cx="2704901" cy="3606505"/>
          </a:xfrm>
          <a:prstGeom prst="rect">
            <a:avLst/>
          </a:prstGeom>
          <a:ln w="12700">
            <a:miter lim="400000"/>
          </a:ln>
        </p:spPr>
      </p:pic>
      <p:sp>
        <p:nvSpPr>
          <p:cNvPr id="167" name="Google Shape;119;p18"/>
          <p:cNvSpPr txBox="1"/>
          <p:nvPr/>
        </p:nvSpPr>
        <p:spPr>
          <a:xfrm>
            <a:off x="6023288" y="790124"/>
            <a:ext cx="2581501" cy="1813257"/>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p>
            <a:pPr>
              <a:defRPr b="1" sz="1500">
                <a:solidFill>
                  <a:srgbClr val="222222"/>
                </a:solidFill>
              </a:defRPr>
            </a:pPr>
            <a:r>
              <a:t>Even before he existed, everything I've worked for has been for this kid. Silvio and his generation deserve a better world. </a:t>
            </a:r>
          </a:p>
          <a:p>
            <a:pPr>
              <a:defRPr>
                <a:solidFill>
                  <a:srgbClr val="000000"/>
                </a:solidFill>
              </a:defRPr>
            </a:pPr>
            <a:endParaRPr b="1" sz="1900">
              <a:solidFill>
                <a:srgbClr val="222222"/>
              </a:solidFill>
            </a:endParaRPr>
          </a:p>
          <a:p>
            <a:pPr lvl="1">
              <a:defRPr b="1" sz="1900">
                <a:solidFill>
                  <a:srgbClr val="222222"/>
                </a:solidFill>
              </a:defRPr>
            </a:pPr>
            <a:r>
              <a:t>-</a:t>
            </a:r>
            <a:r>
              <a:t>Nicole Diaz</a:t>
            </a:r>
          </a:p>
        </p:txBody>
      </p:sp>
      <p:sp>
        <p:nvSpPr>
          <p:cNvPr id="168" name="Google Shape;120;p18"/>
          <p:cNvSpPr/>
          <p:nvPr/>
        </p:nvSpPr>
        <p:spPr>
          <a:xfrm>
            <a:off x="478625" y="3392799"/>
            <a:ext cx="3190801" cy="1413001"/>
          </a:xfrm>
          <a:prstGeom prst="rect">
            <a:avLst/>
          </a:prstGeom>
          <a:solidFill>
            <a:srgbClr val="E0E0E0"/>
          </a:solidFill>
          <a:ln>
            <a:solidFill>
              <a:srgbClr val="9E9E9E"/>
            </a:solidFill>
          </a:ln>
        </p:spPr>
        <p:txBody>
          <a:bodyPr lIns="0" tIns="0" rIns="0" bIns="0" anchor="ctr"/>
          <a:lstStyle/>
          <a:p>
            <a:pPr>
              <a:defRPr>
                <a:solidFill>
                  <a:srgbClr val="000000"/>
                </a:solidFill>
              </a:defRPr>
            </a:pPr>
          </a:p>
        </p:txBody>
      </p:sp>
      <p:sp>
        <p:nvSpPr>
          <p:cNvPr id="169" name="Google Shape;121;p18"/>
          <p:cNvSpPr txBox="1"/>
          <p:nvPr/>
        </p:nvSpPr>
        <p:spPr>
          <a:xfrm>
            <a:off x="446875" y="3363124"/>
            <a:ext cx="3222601" cy="124508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p>
            <a:pPr>
              <a:defRPr b="1" sz="1100">
                <a:solidFill>
                  <a:srgbClr val="222222"/>
                </a:solidFill>
              </a:defRPr>
            </a:pPr>
            <a:r>
              <a:t>I trust and sustain justice work because everything continues to be possible. This is Lucas Imar, my son, my favorite animal, wonder and hope. He is named Lucas Imar, because of the light (luz) and the sea (mar) </a:t>
            </a:r>
          </a:p>
          <a:p>
            <a:pPr>
              <a:defRPr>
                <a:solidFill>
                  <a:srgbClr val="000000"/>
                </a:solidFill>
              </a:defRPr>
            </a:pPr>
            <a:endParaRPr b="1" sz="1100">
              <a:solidFill>
                <a:srgbClr val="222222"/>
              </a:solidFill>
            </a:endParaRPr>
          </a:p>
          <a:p>
            <a:pPr>
              <a:defRPr b="1" sz="1100">
                <a:solidFill>
                  <a:srgbClr val="000000"/>
                </a:solidFill>
              </a:defRPr>
            </a:pPr>
            <a:r>
              <a:t>-Lcda. Ariadna Michelle Godreau Aubert</a:t>
            </a:r>
          </a:p>
        </p:txBody>
      </p:sp>
      <p:pic>
        <p:nvPicPr>
          <p:cNvPr id="170" name="Google Shape;122;p18" descr="Google Shape;122;p18"/>
          <p:cNvPicPr>
            <a:picLocks noChangeAspect="1"/>
          </p:cNvPicPr>
          <p:nvPr/>
        </p:nvPicPr>
        <p:blipFill>
          <a:blip r:embed="rId4">
            <a:extLst/>
          </a:blip>
          <a:stretch>
            <a:fillRect/>
          </a:stretch>
        </p:blipFill>
        <p:spPr>
          <a:xfrm>
            <a:off x="3562200" y="649150"/>
            <a:ext cx="2228276" cy="3323758"/>
          </a:xfrm>
          <a:prstGeom prst="rect">
            <a:avLst/>
          </a:prstGeom>
          <a:ln w="12700">
            <a:miter lim="400000"/>
          </a:ln>
        </p:spPr>
      </p:pic>
      <p:pic>
        <p:nvPicPr>
          <p:cNvPr id="171" name="Google Shape;123;p18" descr="Google Shape;123;p18"/>
          <p:cNvPicPr>
            <a:picLocks noChangeAspect="1"/>
          </p:cNvPicPr>
          <p:nvPr/>
        </p:nvPicPr>
        <p:blipFill>
          <a:blip r:embed="rId5">
            <a:extLst/>
          </a:blip>
          <a:stretch>
            <a:fillRect/>
          </a:stretch>
        </p:blipFill>
        <p:spPr>
          <a:xfrm>
            <a:off x="5703949" y="2790899"/>
            <a:ext cx="3220177" cy="2200201"/>
          </a:xfrm>
          <a:prstGeom prst="rect">
            <a:avLst/>
          </a:prstGeom>
          <a:ln w="12700">
            <a:miter lim="400000"/>
          </a:ln>
        </p:spPr>
      </p:pic>
      <p:sp>
        <p:nvSpPr>
          <p:cNvPr id="172" name="Google Shape;126;p18"/>
          <p:cNvSpPr txBox="1"/>
          <p:nvPr/>
        </p:nvSpPr>
        <p:spPr>
          <a:xfrm>
            <a:off x="5703949" y="4363775"/>
            <a:ext cx="1857301" cy="392518"/>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lvl1pPr>
              <a:defRPr b="1" sz="1500">
                <a:solidFill>
                  <a:srgbClr val="000000"/>
                </a:solidFill>
              </a:defRPr>
            </a:lvl1pPr>
          </a:lstStyle>
          <a:p>
            <a:pPr/>
            <a:r>
              <a:t>-Matthew Barnett</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8EAB9E"/>
        </a:solidFill>
      </p:bgPr>
    </p:bg>
    <p:spTree>
      <p:nvGrpSpPr>
        <p:cNvPr id="1" name=""/>
        <p:cNvGrpSpPr/>
        <p:nvPr/>
      </p:nvGrpSpPr>
      <p:grpSpPr>
        <a:xfrm>
          <a:off x="0" y="0"/>
          <a:ext cx="0" cy="0"/>
          <a:chOff x="0" y="0"/>
          <a:chExt cx="0" cy="0"/>
        </a:xfrm>
      </p:grpSpPr>
      <p:pic>
        <p:nvPicPr>
          <p:cNvPr id="176" name="Google Shape;131;p19" descr="Google Shape;131;p19"/>
          <p:cNvPicPr>
            <a:picLocks noChangeAspect="1"/>
          </p:cNvPicPr>
          <p:nvPr/>
        </p:nvPicPr>
        <p:blipFill>
          <a:blip r:embed="rId3">
            <a:extLst/>
          </a:blip>
          <a:stretch>
            <a:fillRect/>
          </a:stretch>
        </p:blipFill>
        <p:spPr>
          <a:xfrm>
            <a:off x="6469169" y="1577049"/>
            <a:ext cx="2674834" cy="3566452"/>
          </a:xfrm>
          <a:prstGeom prst="rect">
            <a:avLst/>
          </a:prstGeom>
          <a:ln w="12700">
            <a:miter lim="400000"/>
          </a:ln>
        </p:spPr>
      </p:pic>
      <p:sp>
        <p:nvSpPr>
          <p:cNvPr id="177" name="Google Shape;132;p19"/>
          <p:cNvSpPr/>
          <p:nvPr/>
        </p:nvSpPr>
        <p:spPr>
          <a:xfrm>
            <a:off x="3255500" y="781725"/>
            <a:ext cx="5207101" cy="1000201"/>
          </a:xfrm>
          <a:prstGeom prst="rect">
            <a:avLst/>
          </a:prstGeom>
          <a:solidFill>
            <a:srgbClr val="E0E0E0"/>
          </a:solidFill>
          <a:ln>
            <a:solidFill>
              <a:srgbClr val="9E9E9E"/>
            </a:solidFill>
          </a:ln>
        </p:spPr>
        <p:txBody>
          <a:bodyPr lIns="0" tIns="0" rIns="0" bIns="0" anchor="ctr"/>
          <a:lstStyle/>
          <a:p>
            <a:pPr>
              <a:defRPr>
                <a:solidFill>
                  <a:srgbClr val="000000"/>
                </a:solidFill>
              </a:defRPr>
            </a:pPr>
          </a:p>
        </p:txBody>
      </p:sp>
      <p:sp>
        <p:nvSpPr>
          <p:cNvPr id="178" name="Google Shape;133;p19"/>
          <p:cNvSpPr txBox="1"/>
          <p:nvPr>
            <p:ph type="title"/>
          </p:nvPr>
        </p:nvSpPr>
        <p:spPr>
          <a:xfrm>
            <a:off x="311699" y="89724"/>
            <a:ext cx="8520602" cy="791102"/>
          </a:xfrm>
          <a:prstGeom prst="rect">
            <a:avLst/>
          </a:prstGeom>
        </p:spPr>
        <p:txBody>
          <a:bodyPr/>
          <a:lstStyle>
            <a:lvl1pPr algn="ctr">
              <a:defRPr b="1" sz="2700">
                <a:latin typeface="Raleway"/>
                <a:ea typeface="Raleway"/>
                <a:cs typeface="Raleway"/>
                <a:sym typeface="Raleway"/>
              </a:defRPr>
            </a:lvl1pPr>
          </a:lstStyle>
          <a:p>
            <a:pPr/>
            <a:r>
              <a:t>Community Reflections: What Sustains Our Work</a:t>
            </a:r>
          </a:p>
        </p:txBody>
      </p:sp>
      <p:pic>
        <p:nvPicPr>
          <p:cNvPr id="179" name="Google Shape;134;p19" descr="Google Shape;134;p19"/>
          <p:cNvPicPr>
            <a:picLocks noChangeAspect="1"/>
          </p:cNvPicPr>
          <p:nvPr/>
        </p:nvPicPr>
        <p:blipFill>
          <a:blip r:embed="rId4">
            <a:extLst/>
          </a:blip>
          <a:srcRect l="31720" t="0" r="9955" b="10217"/>
          <a:stretch>
            <a:fillRect/>
          </a:stretch>
        </p:blipFill>
        <p:spPr>
          <a:xfrm rot="16200000">
            <a:off x="446871" y="789449"/>
            <a:ext cx="2159005" cy="2492798"/>
          </a:xfrm>
          <a:prstGeom prst="rect">
            <a:avLst/>
          </a:prstGeom>
          <a:ln w="12700">
            <a:miter lim="400000"/>
          </a:ln>
        </p:spPr>
      </p:pic>
      <p:pic>
        <p:nvPicPr>
          <p:cNvPr id="180" name="Google Shape;135;p19" descr="Google Shape;135;p19"/>
          <p:cNvPicPr>
            <a:picLocks noChangeAspect="1"/>
          </p:cNvPicPr>
          <p:nvPr/>
        </p:nvPicPr>
        <p:blipFill>
          <a:blip r:embed="rId5">
            <a:extLst/>
          </a:blip>
          <a:stretch>
            <a:fillRect/>
          </a:stretch>
        </p:blipFill>
        <p:spPr>
          <a:xfrm rot="5400000">
            <a:off x="2891664" y="2262859"/>
            <a:ext cx="2910722" cy="2183049"/>
          </a:xfrm>
          <a:prstGeom prst="rect">
            <a:avLst/>
          </a:prstGeom>
          <a:ln w="12700">
            <a:miter lim="400000"/>
          </a:ln>
        </p:spPr>
      </p:pic>
      <p:sp>
        <p:nvSpPr>
          <p:cNvPr id="181" name="Google Shape;136;p19"/>
          <p:cNvSpPr/>
          <p:nvPr/>
        </p:nvSpPr>
        <p:spPr>
          <a:xfrm>
            <a:off x="97625" y="3367499"/>
            <a:ext cx="2857501" cy="1345501"/>
          </a:xfrm>
          <a:prstGeom prst="rect">
            <a:avLst/>
          </a:prstGeom>
          <a:solidFill>
            <a:srgbClr val="E0E0E0"/>
          </a:solidFill>
          <a:ln>
            <a:solidFill>
              <a:srgbClr val="9E9E9E"/>
            </a:solidFill>
          </a:ln>
        </p:spPr>
        <p:txBody>
          <a:bodyPr lIns="0" tIns="0" rIns="0" bIns="0" anchor="ctr"/>
          <a:lstStyle/>
          <a:p>
            <a:pPr>
              <a:defRPr>
                <a:solidFill>
                  <a:srgbClr val="000000"/>
                </a:solidFill>
              </a:defRPr>
            </a:pPr>
          </a:p>
        </p:txBody>
      </p:sp>
      <p:sp>
        <p:nvSpPr>
          <p:cNvPr id="182" name="Google Shape;137;p19"/>
          <p:cNvSpPr txBox="1"/>
          <p:nvPr/>
        </p:nvSpPr>
        <p:spPr>
          <a:xfrm>
            <a:off x="79374" y="3464250"/>
            <a:ext cx="2867026" cy="1092680"/>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p>
            <a:pPr>
              <a:defRPr b="1" sz="1100">
                <a:solidFill>
                  <a:srgbClr val="222222"/>
                </a:solidFill>
              </a:defRPr>
            </a:pPr>
            <a:r>
              <a:t>This is a picture of my two pups. They keep me company and keep me active and also bring so much joy which are all important for me to have as I do this work. </a:t>
            </a:r>
          </a:p>
          <a:p>
            <a:pPr>
              <a:defRPr b="1" sz="1100">
                <a:solidFill>
                  <a:srgbClr val="222222"/>
                </a:solidFill>
              </a:defRPr>
            </a:pPr>
            <a:r>
              <a:t>	-Arianna Salgado</a:t>
            </a:r>
          </a:p>
        </p:txBody>
      </p:sp>
      <p:sp>
        <p:nvSpPr>
          <p:cNvPr id="183" name="Google Shape;138;p19"/>
          <p:cNvSpPr txBox="1"/>
          <p:nvPr/>
        </p:nvSpPr>
        <p:spPr>
          <a:xfrm>
            <a:off x="3302000" y="781725"/>
            <a:ext cx="5114101" cy="939449"/>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lvl1pPr>
              <a:defRPr b="1" sz="1300">
                <a:solidFill>
                  <a:srgbClr val="222222"/>
                </a:solidFill>
              </a:defRPr>
            </a:lvl1pPr>
          </a:lstStyle>
          <a:p>
            <a:pPr/>
            <a:r>
              <a:t>My pup brings me joy.  He was abandoned twice, injured and came with a lot of “battle scars” when I met him.  How could we prevent “injuries” or be conscious of long-term healing?					-Bindhu Vijayan</a:t>
            </a:r>
          </a:p>
        </p:txBody>
      </p:sp>
      <p:sp>
        <p:nvSpPr>
          <p:cNvPr id="184" name="Google Shape;140;p19"/>
          <p:cNvSpPr/>
          <p:nvPr/>
        </p:nvSpPr>
        <p:spPr>
          <a:xfrm>
            <a:off x="5917600" y="2267874"/>
            <a:ext cx="1560001" cy="2403601"/>
          </a:xfrm>
          <a:prstGeom prst="rect">
            <a:avLst/>
          </a:prstGeom>
          <a:solidFill>
            <a:srgbClr val="E0E0E0"/>
          </a:solidFill>
          <a:ln>
            <a:solidFill>
              <a:srgbClr val="9E9E9E"/>
            </a:solidFill>
          </a:ln>
        </p:spPr>
        <p:txBody>
          <a:bodyPr lIns="0" tIns="0" rIns="0" bIns="0" anchor="ctr"/>
          <a:lstStyle/>
          <a:p>
            <a:pPr>
              <a:defRPr>
                <a:solidFill>
                  <a:srgbClr val="000000"/>
                </a:solidFill>
              </a:defRPr>
            </a:pPr>
          </a:p>
        </p:txBody>
      </p:sp>
      <p:sp>
        <p:nvSpPr>
          <p:cNvPr id="185" name="Google Shape;141;p19"/>
          <p:cNvSpPr txBox="1"/>
          <p:nvPr/>
        </p:nvSpPr>
        <p:spPr>
          <a:xfrm>
            <a:off x="5921275" y="2218938"/>
            <a:ext cx="1636801" cy="2412234"/>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p>
            <a:pPr>
              <a:defRPr b="1">
                <a:solidFill>
                  <a:srgbClr val="222222"/>
                </a:solidFill>
              </a:defRPr>
            </a:pPr>
            <a:r>
              <a:t>This is my TRX. Since 2010, it offers full body heart pumping workouts, and keeps my brain and body energized and spirit lifted. </a:t>
            </a:r>
          </a:p>
          <a:p>
            <a:pPr>
              <a:defRPr>
                <a:solidFill>
                  <a:srgbClr val="000000"/>
                </a:solidFill>
              </a:defRPr>
            </a:pPr>
            <a:endParaRPr b="1">
              <a:solidFill>
                <a:srgbClr val="222222"/>
              </a:solidFill>
            </a:endParaRPr>
          </a:p>
          <a:p>
            <a:pPr>
              <a:defRPr b="1">
                <a:solidFill>
                  <a:srgbClr val="222222"/>
                </a:solidFill>
              </a:defRPr>
            </a:pPr>
            <a:r>
              <a:t>-Ellie Happel</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8EAB9E"/>
        </a:solidFill>
      </p:bgPr>
    </p:bg>
    <p:spTree>
      <p:nvGrpSpPr>
        <p:cNvPr id="1" name=""/>
        <p:cNvGrpSpPr/>
        <p:nvPr/>
      </p:nvGrpSpPr>
      <p:grpSpPr>
        <a:xfrm>
          <a:off x="0" y="0"/>
          <a:ext cx="0" cy="0"/>
          <a:chOff x="0" y="0"/>
          <a:chExt cx="0" cy="0"/>
        </a:xfrm>
      </p:grpSpPr>
      <p:sp>
        <p:nvSpPr>
          <p:cNvPr id="189" name="Google Shape;146;p20"/>
          <p:cNvSpPr/>
          <p:nvPr/>
        </p:nvSpPr>
        <p:spPr>
          <a:xfrm>
            <a:off x="5720374" y="805874"/>
            <a:ext cx="3299102" cy="3904802"/>
          </a:xfrm>
          <a:prstGeom prst="rect">
            <a:avLst/>
          </a:prstGeom>
          <a:solidFill>
            <a:srgbClr val="E0E0E0"/>
          </a:solidFill>
          <a:ln>
            <a:solidFill>
              <a:srgbClr val="9E9E9E"/>
            </a:solidFill>
          </a:ln>
        </p:spPr>
        <p:txBody>
          <a:bodyPr lIns="0" tIns="0" rIns="0" bIns="0" anchor="ctr"/>
          <a:lstStyle/>
          <a:p>
            <a:pPr>
              <a:defRPr>
                <a:solidFill>
                  <a:srgbClr val="000000"/>
                </a:solidFill>
              </a:defRPr>
            </a:pPr>
          </a:p>
        </p:txBody>
      </p:sp>
      <p:sp>
        <p:nvSpPr>
          <p:cNvPr id="190" name="Google Shape;147;p20"/>
          <p:cNvSpPr txBox="1"/>
          <p:nvPr>
            <p:ph type="title"/>
          </p:nvPr>
        </p:nvSpPr>
        <p:spPr>
          <a:xfrm>
            <a:off x="311699" y="89724"/>
            <a:ext cx="8520602" cy="791102"/>
          </a:xfrm>
          <a:prstGeom prst="rect">
            <a:avLst/>
          </a:prstGeom>
        </p:spPr>
        <p:txBody>
          <a:bodyPr/>
          <a:lstStyle>
            <a:lvl1pPr algn="ctr">
              <a:defRPr b="1" sz="2700">
                <a:latin typeface="Raleway"/>
                <a:ea typeface="Raleway"/>
                <a:cs typeface="Raleway"/>
                <a:sym typeface="Raleway"/>
              </a:defRPr>
            </a:lvl1pPr>
          </a:lstStyle>
          <a:p>
            <a:pPr/>
            <a:r>
              <a:t>Community Reflections: What Sustains Our Work</a:t>
            </a:r>
          </a:p>
        </p:txBody>
      </p:sp>
      <p:pic>
        <p:nvPicPr>
          <p:cNvPr id="191" name="Ogiek community in Kenya win land rights case against GovernmentGoogle Shape;148;p20" descr="Ogiek community in Kenya win land rights case against GovernmentGoogle Shape;148;p20">
            <a:hlinkClick r:id="rId3" invalidUrl="" action="" tgtFrame="" tooltip="" history="1" highlightClick="0" endSnd="0"/>
          </p:cNvPr>
          <p:cNvPicPr>
            <a:picLocks noChangeAspect="1"/>
          </p:cNvPicPr>
          <p:nvPr/>
        </p:nvPicPr>
        <p:blipFill>
          <a:blip r:embed="rId4">
            <a:extLst/>
          </a:blip>
          <a:stretch>
            <a:fillRect/>
          </a:stretch>
        </p:blipFill>
        <p:spPr>
          <a:xfrm>
            <a:off x="485775" y="1001475"/>
            <a:ext cx="4945851" cy="3709400"/>
          </a:xfrm>
          <a:prstGeom prst="rect">
            <a:avLst/>
          </a:prstGeom>
          <a:ln w="12700">
            <a:miter lim="400000"/>
          </a:ln>
        </p:spPr>
      </p:pic>
      <p:sp>
        <p:nvSpPr>
          <p:cNvPr id="192" name="Google Shape;149;p20"/>
          <p:cNvSpPr txBox="1"/>
          <p:nvPr/>
        </p:nvSpPr>
        <p:spPr>
          <a:xfrm>
            <a:off x="5685625" y="880825"/>
            <a:ext cx="3299101" cy="353640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normAutofit fontScale="100000" lnSpcReduction="0"/>
          </a:bodyPr>
          <a:lstStyle/>
          <a:p>
            <a:pPr defTabSz="804672">
              <a:lnSpc>
                <a:spcPct val="115000"/>
              </a:lnSpc>
              <a:defRPr b="1" sz="1144">
                <a:solidFill>
                  <a:srgbClr val="222222"/>
                </a:solidFill>
              </a:defRPr>
            </a:pPr>
            <a:r>
              <a:t>It’s not a photo, but I do have a video which always lifts my spirits, of the Ogiek winning their case in the African Court of Human and Peoples’ Rights.  It’s hard not to smile or be uplifted!</a:t>
            </a:r>
          </a:p>
          <a:p>
            <a:pPr defTabSz="804672">
              <a:lnSpc>
                <a:spcPct val="115000"/>
              </a:lnSpc>
              <a:defRPr b="1" sz="1144">
                <a:solidFill>
                  <a:srgbClr val="222222"/>
                </a:solidFill>
              </a:defRPr>
            </a:pPr>
            <a:r>
              <a:t> </a:t>
            </a:r>
          </a:p>
          <a:p>
            <a:pPr defTabSz="804672">
              <a:lnSpc>
                <a:spcPct val="115000"/>
              </a:lnSpc>
              <a:defRPr b="1" sz="1144">
                <a:solidFill>
                  <a:srgbClr val="222222"/>
                </a:solidFill>
              </a:defRPr>
            </a:pPr>
            <a:r>
              <a:t>The Ogiek’s fight is far from over, and things are hard for them right now - but the fact that this marginalised community, numerically small in number and with very little political leverage, managed to take their case to the highest human rights court in Africa, and WIN, is to me the embodiment of legal empowerment and resilience. - Lucy Claridge </a:t>
            </a:r>
          </a:p>
          <a:p>
            <a:pPr algn="ctr" defTabSz="804672">
              <a:defRPr sz="2640">
                <a:latin typeface="Oswald"/>
                <a:ea typeface="Oswald"/>
                <a:cs typeface="Oswald"/>
                <a:sym typeface="Oswald"/>
              </a:defRPr>
            </a:pPr>
            <a:endParaRPr b="1" sz="2376">
              <a:solidFill>
                <a:srgbClr val="000000"/>
              </a:solidFill>
              <a:latin typeface="Raleway"/>
              <a:ea typeface="Raleway"/>
              <a:cs typeface="Raleway"/>
              <a:sym typeface="Raleway"/>
            </a:endParaRP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191"/>
                                        </p:tgtEl>
                                        <p:attrNameLst>
                                          <p:attrName>style.visibility</p:attrName>
                                        </p:attrNameLst>
                                      </p:cBhvr>
                                      <p:to>
                                        <p:strVal val="visible"/>
                                      </p:to>
                                    </p:set>
                                    <p:animEffect filter="fade" transition="in">
                                      <p:cBhvr>
                                        <p:cTn id="7" dur="1000"/>
                                        <p:tgtEl>
                                          <p:spTgt spid="19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91" grpId="1"/>
    </p:bldLst>
  </p:timing>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8EAB9E"/>
        </a:solidFill>
      </p:bgPr>
    </p:bg>
    <p:spTree>
      <p:nvGrpSpPr>
        <p:cNvPr id="1" name=""/>
        <p:cNvGrpSpPr/>
        <p:nvPr/>
      </p:nvGrpSpPr>
      <p:grpSpPr>
        <a:xfrm>
          <a:off x="0" y="0"/>
          <a:ext cx="0" cy="0"/>
          <a:chOff x="0" y="0"/>
          <a:chExt cx="0" cy="0"/>
        </a:xfrm>
      </p:grpSpPr>
      <p:sp>
        <p:nvSpPr>
          <p:cNvPr id="196" name="Google Shape;154;p21"/>
          <p:cNvSpPr txBox="1"/>
          <p:nvPr>
            <p:ph type="title"/>
          </p:nvPr>
        </p:nvSpPr>
        <p:spPr>
          <a:xfrm>
            <a:off x="311699" y="89724"/>
            <a:ext cx="8520602" cy="791102"/>
          </a:xfrm>
          <a:prstGeom prst="rect">
            <a:avLst/>
          </a:prstGeom>
        </p:spPr>
        <p:txBody>
          <a:bodyPr/>
          <a:lstStyle>
            <a:lvl1pPr algn="ctr">
              <a:defRPr b="1">
                <a:latin typeface="Raleway"/>
                <a:ea typeface="Raleway"/>
                <a:cs typeface="Raleway"/>
                <a:sym typeface="Raleway"/>
              </a:defRPr>
            </a:lvl1pPr>
          </a:lstStyle>
          <a:p>
            <a:pPr/>
            <a:r>
              <a:t>Reflections from Session 1</a:t>
            </a:r>
          </a:p>
        </p:txBody>
      </p:sp>
      <p:sp>
        <p:nvSpPr>
          <p:cNvPr id="197" name="Google Shape;155;p21"/>
          <p:cNvSpPr txBox="1"/>
          <p:nvPr>
            <p:ph type="body" idx="1"/>
          </p:nvPr>
        </p:nvSpPr>
        <p:spPr>
          <a:xfrm>
            <a:off x="179099" y="590250"/>
            <a:ext cx="8964902" cy="3963001"/>
          </a:xfrm>
          <a:prstGeom prst="rect">
            <a:avLst/>
          </a:prstGeom>
        </p:spPr>
        <p:txBody>
          <a:bodyPr/>
          <a:lstStyle/>
          <a:p>
            <a:pPr marL="0" indent="0" defTabSz="365760">
              <a:buSzTx/>
              <a:buNone/>
              <a:defRPr b="1" sz="1080">
                <a:solidFill>
                  <a:srgbClr val="FFFFFF"/>
                </a:solidFill>
                <a:latin typeface="Raleway"/>
                <a:ea typeface="Raleway"/>
                <a:cs typeface="Raleway"/>
                <a:sym typeface="Raleway"/>
              </a:defRPr>
            </a:pPr>
            <a:r>
              <a:t>Principles</a:t>
            </a:r>
          </a:p>
          <a:p>
            <a:pPr marL="182880" indent="-121920" defTabSz="365760">
              <a:spcBef>
                <a:spcPts val="600"/>
              </a:spcBef>
              <a:buClr>
                <a:srgbClr val="FFFFFF"/>
              </a:buClr>
              <a:buSzPts val="1000"/>
              <a:defRPr sz="1080">
                <a:solidFill>
                  <a:srgbClr val="FFFFFF"/>
                </a:solidFill>
                <a:latin typeface="Raleway"/>
                <a:ea typeface="Raleway"/>
                <a:cs typeface="Raleway"/>
                <a:sym typeface="Raleway"/>
              </a:defRPr>
            </a:pPr>
            <a:r>
              <a:t>Commit to creating non-hierarchical spaces </a:t>
            </a:r>
          </a:p>
          <a:p>
            <a:pPr marL="182880" indent="-121920" defTabSz="365760">
              <a:buClr>
                <a:srgbClr val="FFFFFF"/>
              </a:buClr>
              <a:buSzPts val="1000"/>
              <a:defRPr sz="1080">
                <a:solidFill>
                  <a:srgbClr val="FFFFFF"/>
                </a:solidFill>
                <a:latin typeface="Raleway"/>
                <a:ea typeface="Raleway"/>
                <a:cs typeface="Raleway"/>
                <a:sym typeface="Raleway"/>
              </a:defRPr>
            </a:pPr>
            <a:r>
              <a:t>Exercise empathy and embrace uncertainty, humility, and vulnerability</a:t>
            </a:r>
          </a:p>
          <a:p>
            <a:pPr marL="182880" indent="-121920" defTabSz="365760">
              <a:buClr>
                <a:srgbClr val="FFFFFF"/>
              </a:buClr>
              <a:buSzPts val="1000"/>
              <a:defRPr sz="1080">
                <a:solidFill>
                  <a:srgbClr val="FFFFFF"/>
                </a:solidFill>
                <a:latin typeface="Raleway"/>
                <a:ea typeface="Raleway"/>
                <a:cs typeface="Raleway"/>
                <a:sym typeface="Raleway"/>
              </a:defRPr>
            </a:pPr>
            <a:r>
              <a:t>Be rooted in self-determination</a:t>
            </a:r>
          </a:p>
          <a:p>
            <a:pPr marL="182880" indent="-121920" defTabSz="365760">
              <a:buClr>
                <a:srgbClr val="FFFFFF"/>
              </a:buClr>
              <a:buSzPts val="1000"/>
              <a:defRPr sz="1080">
                <a:solidFill>
                  <a:srgbClr val="FFFFFF"/>
                </a:solidFill>
                <a:latin typeface="Raleway"/>
                <a:ea typeface="Raleway"/>
                <a:cs typeface="Raleway"/>
                <a:sym typeface="Raleway"/>
              </a:defRPr>
            </a:pPr>
            <a:r>
              <a:t>Acknowledge our privilege; name and engage in power mapping</a:t>
            </a:r>
          </a:p>
          <a:p>
            <a:pPr marL="182880" indent="-121920" defTabSz="365760">
              <a:buClr>
                <a:srgbClr val="FFFFFF"/>
              </a:buClr>
              <a:buSzPts val="1000"/>
              <a:defRPr sz="1080">
                <a:solidFill>
                  <a:srgbClr val="FFFFFF"/>
                </a:solidFill>
                <a:latin typeface="Raleway"/>
                <a:ea typeface="Raleway"/>
                <a:cs typeface="Raleway"/>
                <a:sym typeface="Raleway"/>
              </a:defRPr>
            </a:pPr>
            <a:r>
              <a:t>Push back against “extraction” of knowledge</a:t>
            </a:r>
          </a:p>
          <a:p>
            <a:pPr marL="182880" indent="-121920" defTabSz="365760">
              <a:buClr>
                <a:srgbClr val="FFFFFF"/>
              </a:buClr>
              <a:buSzPts val="1000"/>
              <a:defRPr sz="1080">
                <a:solidFill>
                  <a:srgbClr val="FFFFFF"/>
                </a:solidFill>
                <a:latin typeface="Raleway"/>
                <a:ea typeface="Raleway"/>
                <a:cs typeface="Raleway"/>
                <a:sym typeface="Raleway"/>
              </a:defRPr>
            </a:pPr>
            <a:r>
              <a:t>Use an intersectional approach/analysis</a:t>
            </a:r>
          </a:p>
          <a:p>
            <a:pPr marL="182880" indent="-121920" defTabSz="365760">
              <a:buClr>
                <a:srgbClr val="FFFFFF"/>
              </a:buClr>
              <a:buSzPts val="1000"/>
              <a:defRPr sz="1080">
                <a:solidFill>
                  <a:srgbClr val="FFFFFF"/>
                </a:solidFill>
                <a:latin typeface="Raleway"/>
                <a:ea typeface="Raleway"/>
                <a:cs typeface="Raleway"/>
                <a:sym typeface="Raleway"/>
              </a:defRPr>
            </a:pPr>
            <a:r>
              <a:t>Centering perspectives of those most impacted </a:t>
            </a:r>
          </a:p>
          <a:p>
            <a:pPr marL="182880" indent="-121920" defTabSz="365760">
              <a:buClr>
                <a:srgbClr val="FFFFFF"/>
              </a:buClr>
              <a:buSzPts val="1000"/>
              <a:defRPr sz="1080">
                <a:solidFill>
                  <a:srgbClr val="FFFFFF"/>
                </a:solidFill>
                <a:latin typeface="Raleway"/>
                <a:ea typeface="Raleway"/>
                <a:cs typeface="Raleway"/>
                <a:sym typeface="Raleway"/>
              </a:defRPr>
            </a:pPr>
            <a:r>
              <a:t>Manage our expectations/support - people learn differently, different energies</a:t>
            </a:r>
          </a:p>
          <a:p>
            <a:pPr marL="182880" indent="-121920" defTabSz="365760">
              <a:buClr>
                <a:srgbClr val="FFFFFF"/>
              </a:buClr>
              <a:buSzPts val="1000"/>
              <a:defRPr sz="1080">
                <a:solidFill>
                  <a:srgbClr val="FFFFFF"/>
                </a:solidFill>
                <a:latin typeface="Raleway"/>
                <a:ea typeface="Raleway"/>
                <a:cs typeface="Raleway"/>
                <a:sym typeface="Raleway"/>
              </a:defRPr>
            </a:pPr>
            <a:r>
              <a:t>Build trust</a:t>
            </a:r>
          </a:p>
          <a:p>
            <a:pPr marL="182880" indent="-121920" defTabSz="365760">
              <a:buClr>
                <a:srgbClr val="FFFFFF"/>
              </a:buClr>
              <a:buSzPts val="1000"/>
              <a:defRPr sz="1080">
                <a:solidFill>
                  <a:srgbClr val="FFFFFF"/>
                </a:solidFill>
                <a:latin typeface="Raleway"/>
                <a:ea typeface="Raleway"/>
                <a:cs typeface="Raleway"/>
                <a:sym typeface="Raleway"/>
              </a:defRPr>
            </a:pPr>
            <a:r>
              <a:t>Starting from a commitment to relationships</a:t>
            </a:r>
          </a:p>
          <a:p>
            <a:pPr marL="182880" indent="-121920" defTabSz="365760">
              <a:buClr>
                <a:srgbClr val="FFFFFF"/>
              </a:buClr>
              <a:buSzPts val="1000"/>
              <a:defRPr sz="1080">
                <a:solidFill>
                  <a:srgbClr val="FFFFFF"/>
                </a:solidFill>
                <a:latin typeface="Raleway"/>
                <a:ea typeface="Raleway"/>
                <a:cs typeface="Raleway"/>
                <a:sym typeface="Raleway"/>
              </a:defRPr>
            </a:pPr>
            <a:r>
              <a:t>Exercise deep listening and learning from each other and respecting/supporting self determination</a:t>
            </a:r>
          </a:p>
          <a:p>
            <a:pPr marL="182880" indent="-121920" defTabSz="365760">
              <a:buClr>
                <a:srgbClr val="FFFFFF"/>
              </a:buClr>
              <a:buSzPts val="1000"/>
              <a:defRPr sz="1080">
                <a:solidFill>
                  <a:srgbClr val="FFFFFF"/>
                </a:solidFill>
                <a:latin typeface="Raleway"/>
                <a:ea typeface="Raleway"/>
                <a:cs typeface="Raleway"/>
                <a:sym typeface="Raleway"/>
              </a:defRPr>
            </a:pPr>
            <a:r>
              <a:t>Communities should be authors of academic pieces</a:t>
            </a:r>
          </a:p>
          <a:p>
            <a:pPr marL="0" indent="0" defTabSz="365760">
              <a:buSzTx/>
              <a:buNone/>
              <a:defRPr sz="1080"/>
            </a:pPr>
            <a:endParaRPr>
              <a:solidFill>
                <a:srgbClr val="FFFFFF"/>
              </a:solidFill>
              <a:latin typeface="Raleway"/>
              <a:ea typeface="Raleway"/>
              <a:cs typeface="Raleway"/>
              <a:sym typeface="Raleway"/>
            </a:endParaRPr>
          </a:p>
          <a:p>
            <a:pPr marL="0" indent="0" defTabSz="365760">
              <a:buSzTx/>
              <a:buNone/>
              <a:defRPr b="1" sz="1080">
                <a:solidFill>
                  <a:srgbClr val="FFFFFF"/>
                </a:solidFill>
                <a:latin typeface="Raleway"/>
                <a:ea typeface="Raleway"/>
                <a:cs typeface="Raleway"/>
                <a:sym typeface="Raleway"/>
              </a:defRPr>
            </a:pPr>
            <a:r>
              <a:t>Themes</a:t>
            </a:r>
          </a:p>
          <a:p>
            <a:pPr marL="0" indent="0" defTabSz="365760">
              <a:buSzTx/>
              <a:buNone/>
              <a:defRPr sz="1080">
                <a:solidFill>
                  <a:srgbClr val="FFFFFF"/>
                </a:solidFill>
                <a:latin typeface="Raleway"/>
                <a:ea typeface="Raleway"/>
                <a:cs typeface="Raleway"/>
                <a:sym typeface="Raleway"/>
              </a:defRPr>
            </a:pPr>
            <a:r>
              <a:t>Boundaries: Who is part of the community and who is part of the same conversation?</a:t>
            </a:r>
          </a:p>
          <a:p>
            <a:pPr marL="0" indent="0" defTabSz="365760">
              <a:buSzTx/>
              <a:buNone/>
              <a:defRPr sz="1080">
                <a:solidFill>
                  <a:srgbClr val="FFFFFF"/>
                </a:solidFill>
                <a:latin typeface="Raleway"/>
                <a:ea typeface="Raleway"/>
                <a:cs typeface="Raleway"/>
                <a:sym typeface="Raleway"/>
              </a:defRPr>
            </a:pPr>
            <a:r>
              <a:t>Importance of translation -  Isolation among communities with languages that are not commonly translated.</a:t>
            </a:r>
          </a:p>
          <a:p>
            <a:pPr marL="0" indent="0" defTabSz="365760">
              <a:buSzTx/>
              <a:buNone/>
              <a:defRPr sz="1080">
                <a:solidFill>
                  <a:srgbClr val="FFFFFF"/>
                </a:solidFill>
                <a:latin typeface="Raleway"/>
                <a:ea typeface="Raleway"/>
                <a:cs typeface="Raleway"/>
                <a:sym typeface="Raleway"/>
              </a:defRPr>
            </a:pPr>
            <a:r>
              <a:t>Challenge of methodology - institutions of power will recognize data only in specific ways.</a:t>
            </a:r>
          </a:p>
          <a:p>
            <a:pPr marL="0" indent="0" defTabSz="365760">
              <a:buSzTx/>
              <a:buNone/>
              <a:defRPr sz="1080">
                <a:solidFill>
                  <a:srgbClr val="FFFFFF"/>
                </a:solidFill>
                <a:latin typeface="Raleway"/>
                <a:ea typeface="Raleway"/>
                <a:cs typeface="Raleway"/>
                <a:sym typeface="Raleway"/>
              </a:defRPr>
            </a:pPr>
            <a:r>
              <a:t>how do we still create that space that is accessible based on education/language/background?</a:t>
            </a:r>
          </a:p>
          <a:p>
            <a:pPr marL="0" indent="0" defTabSz="365760">
              <a:buSzTx/>
              <a:buNone/>
              <a:defRPr sz="1080">
                <a:solidFill>
                  <a:srgbClr val="FFFFFF"/>
                </a:solidFill>
                <a:latin typeface="Raleway"/>
                <a:ea typeface="Raleway"/>
                <a:cs typeface="Raleway"/>
                <a:sym typeface="Raleway"/>
              </a:defRPr>
            </a:pPr>
            <a:r>
              <a:t>Tensions between lawyers and communities</a:t>
            </a:r>
          </a:p>
          <a:p>
            <a:pPr marL="0" indent="0" defTabSz="365760">
              <a:buSzTx/>
              <a:buNone/>
              <a:defRPr sz="1080">
                <a:solidFill>
                  <a:srgbClr val="FFFFFF"/>
                </a:solidFill>
                <a:latin typeface="Raleway"/>
                <a:ea typeface="Raleway"/>
                <a:cs typeface="Raleway"/>
                <a:sym typeface="Raleway"/>
              </a:defRPr>
            </a:pPr>
            <a:r>
              <a:t>Community Building</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Slate">
  <a:themeElements>
    <a:clrScheme name="Slate">
      <a:dk1>
        <a:srgbClr val="5D8C7A">
          <a:alpha val="68160"/>
        </a:srgbClr>
      </a:dk1>
      <a:lt1>
        <a:srgbClr val="FFFFFF"/>
      </a:lt1>
      <a:dk2>
        <a:srgbClr val="A7A7A7"/>
      </a:dk2>
      <a:lt2>
        <a:srgbClr val="535353"/>
      </a:lt2>
      <a:accent1>
        <a:srgbClr val="616161"/>
      </a:accent1>
      <a:accent2>
        <a:srgbClr val="78909C"/>
      </a:accent2>
      <a:accent3>
        <a:srgbClr val="CACACA"/>
      </a:accent3>
      <a:accent4>
        <a:srgbClr val="64FFDA"/>
      </a:accent4>
      <a:accent5>
        <a:srgbClr val="FFD966"/>
      </a:accent5>
      <a:accent6>
        <a:srgbClr val="F5F5F5"/>
      </a:accent6>
      <a:hlink>
        <a:srgbClr val="0000FF"/>
      </a:hlink>
      <a:folHlink>
        <a:srgbClr val="FF00FF"/>
      </a:folHlink>
    </a:clrScheme>
    <a:fontScheme name="Slate">
      <a:majorFont>
        <a:latin typeface="Arial"/>
        <a:ea typeface="Arial"/>
        <a:cs typeface="Arial"/>
      </a:majorFont>
      <a:minorFont>
        <a:latin typeface="Helvetica"/>
        <a:ea typeface="Helvetica"/>
        <a:cs typeface="Helvetica"/>
      </a:minorFont>
    </a:fontScheme>
    <a:fmtScheme name="Sla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7474F"/>
        </a:solidFill>
        <a:ln w="25400" cap="flat">
          <a:solidFill>
            <a:schemeClr val="accent1"/>
          </a:solidFill>
          <a:prstDash val="solid"/>
          <a:round/>
        </a:ln>
        <a:effectLst/>
        <a:sp3d/>
      </a:spPr>
      <a:bodyPr rot="0" spcFirstLastPara="1" vertOverflow="overflow" horzOverflow="overflow" vert="horz" wrap="square" lIns="0" tIns="0" rIns="0" bIns="0"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FFFFFF"/>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0" tIns="0" rIns="0" bIns="0"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FFFFFF"/>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Slate">
  <a:themeElements>
    <a:clrScheme name="Slate">
      <a:dk1>
        <a:srgbClr val="000000"/>
      </a:dk1>
      <a:lt1>
        <a:srgbClr val="FFFFFF"/>
      </a:lt1>
      <a:dk2>
        <a:srgbClr val="A7A7A7"/>
      </a:dk2>
      <a:lt2>
        <a:srgbClr val="535353"/>
      </a:lt2>
      <a:accent1>
        <a:srgbClr val="616161"/>
      </a:accent1>
      <a:accent2>
        <a:srgbClr val="78909C"/>
      </a:accent2>
      <a:accent3>
        <a:srgbClr val="CACACA"/>
      </a:accent3>
      <a:accent4>
        <a:srgbClr val="64FFDA"/>
      </a:accent4>
      <a:accent5>
        <a:srgbClr val="FFD966"/>
      </a:accent5>
      <a:accent6>
        <a:srgbClr val="F5F5F5"/>
      </a:accent6>
      <a:hlink>
        <a:srgbClr val="0000FF"/>
      </a:hlink>
      <a:folHlink>
        <a:srgbClr val="FF00FF"/>
      </a:folHlink>
    </a:clrScheme>
    <a:fontScheme name="Slate">
      <a:majorFont>
        <a:latin typeface="Arial"/>
        <a:ea typeface="Arial"/>
        <a:cs typeface="Arial"/>
      </a:majorFont>
      <a:minorFont>
        <a:latin typeface="Helvetica"/>
        <a:ea typeface="Helvetica"/>
        <a:cs typeface="Helvetica"/>
      </a:minorFont>
    </a:fontScheme>
    <a:fmtScheme name="Sla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7474F"/>
        </a:solidFill>
        <a:ln w="25400" cap="flat">
          <a:solidFill>
            <a:schemeClr val="accent1"/>
          </a:solidFill>
          <a:prstDash val="solid"/>
          <a:round/>
        </a:ln>
        <a:effectLst/>
        <a:sp3d/>
      </a:spPr>
      <a:bodyPr rot="0" spcFirstLastPara="1" vertOverflow="overflow" horzOverflow="overflow" vert="horz" wrap="square" lIns="0" tIns="0" rIns="0" bIns="0"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FFFFFF"/>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0" tIns="0" rIns="0" bIns="0"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FFFFFF"/>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